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278" r:id="rId5"/>
    <p:sldId id="281" r:id="rId6"/>
    <p:sldId id="302" r:id="rId7"/>
    <p:sldId id="303" r:id="rId8"/>
    <p:sldId id="304" r:id="rId9"/>
    <p:sldId id="305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003399"/>
    <a:srgbClr val="0066CC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25.05.2013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Leben im Zeichen des kommenden Tages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745186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Die Stellung der Christen: Im Licht (Verse 4-5)</a:t>
            </a:r>
          </a:p>
          <a:p>
            <a:pPr marL="0" indent="0">
              <a:buFontTx/>
              <a:buNone/>
            </a:pPr>
            <a:endParaRPr lang="de-DE" sz="15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Die Taten der Christen: Wachen und nüchtern sein (Verse 6-8a)</a:t>
            </a:r>
          </a:p>
          <a:p>
            <a:pPr marL="0" indent="0">
              <a:buNone/>
            </a:pPr>
            <a:endParaRPr lang="de-DE" sz="15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dirty="0" smtClean="0"/>
              <a:t>Die Hilfe der Christen: Die Rüstung Gottes (Vers 8b)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1. Thessalonicher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5,4-11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Stellung der Christen: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Im Licht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Personenwechsel</a:t>
            </a: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Verse 1-2: „Ihr“ / „Euch“</a:t>
            </a:r>
            <a:endParaRPr lang="de-DE" sz="2000" dirty="0" smtClean="0">
              <a:ea typeface="Calibri"/>
              <a:cs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 3: „Sie“</a:t>
            </a:r>
            <a:endParaRPr lang="de-DE" sz="2000" dirty="0" smtClean="0">
              <a:ea typeface="Calibri"/>
              <a:cs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Verse 4-5a: „Ihr“</a:t>
            </a:r>
            <a:endParaRPr lang="de-DE" sz="2000" dirty="0" smtClean="0">
              <a:ea typeface="Calibri"/>
              <a:cs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Verse 5b-6: „Wir“</a:t>
            </a:r>
            <a:endParaRPr lang="de-DE" sz="2000" dirty="0" smtClean="0">
              <a:ea typeface="Calibri"/>
              <a:cs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 7: „die“</a:t>
            </a:r>
            <a:endParaRPr lang="de-DE" sz="2000" dirty="0" smtClean="0">
              <a:ea typeface="Calibri"/>
              <a:cs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Verse 8-10: „Wir“ / „Uns“</a:t>
            </a:r>
            <a:endParaRPr lang="de-DE" sz="2000" dirty="0" smtClean="0">
              <a:ea typeface="Calibri"/>
              <a:cs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Calibri"/>
              </a:rPr>
              <a:t>Vers 11: „Ihr“</a:t>
            </a:r>
            <a:endParaRPr lang="de-DE" sz="2000" dirty="0" smtClean="0">
              <a:ea typeface="Calibri"/>
              <a:cs typeface="Times New Roman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im Zeichen des kommenden Tages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Stellung der Christen: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Im Licht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Stellungswechsel</a:t>
            </a:r>
          </a:p>
          <a:p>
            <a:pPr marL="0" indent="0">
              <a:buNone/>
            </a:pPr>
            <a:r>
              <a:rPr lang="de-DE" sz="2000" dirty="0" smtClean="0"/>
              <a:t>Von der Finsternis zum Licht: </a:t>
            </a:r>
            <a:r>
              <a:rPr lang="fi-FI" sz="2000" dirty="0" smtClean="0">
                <a:solidFill>
                  <a:srgbClr val="003399"/>
                </a:solidFill>
              </a:rPr>
              <a:t>Apostelgeschichte </a:t>
            </a:r>
            <a:r>
              <a:rPr lang="fi-FI" sz="2000" dirty="0" smtClean="0">
                <a:solidFill>
                  <a:srgbClr val="003399"/>
                </a:solidFill>
              </a:rPr>
              <a:t>26,18</a:t>
            </a:r>
            <a:r>
              <a:rPr lang="fi-FI" sz="2000" dirty="0" smtClean="0">
                <a:solidFill>
                  <a:srgbClr val="003399"/>
                </a:solidFill>
              </a:rPr>
              <a:t>; 1. Johannes 1,5; Kolosser 1,13; Epheser 5,8</a:t>
            </a:r>
          </a:p>
          <a:p>
            <a:pPr marL="0" indent="0">
              <a:buNone/>
            </a:pPr>
            <a:endParaRPr lang="fi-FI" sz="1000" dirty="0" smtClean="0">
              <a:solidFill>
                <a:srgbClr val="003399"/>
              </a:solidFill>
            </a:endParaRPr>
          </a:p>
          <a:p>
            <a:pPr marL="0" indent="0">
              <a:buFont typeface="Wingdings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de-DE" sz="2000" dirty="0" smtClean="0">
                <a:solidFill>
                  <a:srgbClr val="008000"/>
                </a:solidFill>
              </a:rPr>
              <a:t>Die Stellung können wir uns nicht erarbeiten, sondern sie wird uns geschenkt!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0" indent="0">
              <a:buFont typeface="Wingdings" pitchFamily="2" charset="2"/>
              <a:buChar char="è"/>
            </a:pPr>
            <a:r>
              <a:rPr lang="de-DE" sz="2000" dirty="0" smtClean="0">
                <a:solidFill>
                  <a:srgbClr val="008000"/>
                </a:solidFill>
              </a:rPr>
              <a:t> Der Stellung entsprechend leben!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0" lvl="0" indent="0">
              <a:buNone/>
            </a:pPr>
            <a:endParaRPr lang="fi-FI" sz="1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600" u="sng" dirty="0" smtClean="0"/>
              <a:t>Kinder und Söhne des Lichts</a:t>
            </a:r>
          </a:p>
          <a:p>
            <a:pPr marL="0" indent="0">
              <a:buNone/>
            </a:pPr>
            <a:r>
              <a:rPr lang="de-DE" sz="2000" dirty="0" smtClean="0"/>
              <a:t>Söhne des Lichts: </a:t>
            </a:r>
            <a:r>
              <a:rPr lang="de-DE" sz="2000" dirty="0" smtClean="0">
                <a:solidFill>
                  <a:srgbClr val="003399"/>
                </a:solidFill>
              </a:rPr>
              <a:t>Johannes 12,36; 1. Johannes 1,5-7</a:t>
            </a:r>
            <a:endParaRPr lang="fi-F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/>
              <a:t>Das Licht der Welt: </a:t>
            </a:r>
            <a:r>
              <a:rPr lang="de-DE" sz="2000" dirty="0" smtClean="0">
                <a:solidFill>
                  <a:srgbClr val="003399"/>
                </a:solidFill>
              </a:rPr>
              <a:t>Johannes 8,12; Matthäus 5,14-16</a:t>
            </a:r>
            <a:endParaRPr lang="fi-F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im Zeichen des kommenden Tages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Taten der Christen: Wachen und nüchtern sein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Wachen</a:t>
            </a:r>
          </a:p>
          <a:p>
            <a:pPr marL="0" indent="0">
              <a:buNone/>
            </a:pPr>
            <a:r>
              <a:rPr lang="de-DE" sz="2000" dirty="0" smtClean="0"/>
              <a:t>Die Zeiten beurteilen: </a:t>
            </a:r>
            <a:r>
              <a:rPr lang="fi-FI" sz="2000" dirty="0" smtClean="0">
                <a:solidFill>
                  <a:srgbClr val="003399"/>
                </a:solidFill>
              </a:rPr>
              <a:t>1. Chronik 12,33</a:t>
            </a:r>
          </a:p>
          <a:p>
            <a:pPr marL="0" lvl="0" indent="0">
              <a:buNone/>
            </a:pPr>
            <a:endParaRPr lang="fi-FI" sz="1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600" u="sng" dirty="0" smtClean="0"/>
              <a:t>Nüchtern sein</a:t>
            </a:r>
          </a:p>
          <a:p>
            <a:pPr marL="0" indent="0">
              <a:buNone/>
            </a:pPr>
            <a:r>
              <a:rPr lang="de-DE" sz="2000" dirty="0" smtClean="0"/>
              <a:t>Biblische Beschreibung: </a:t>
            </a:r>
            <a:r>
              <a:rPr lang="en-US" sz="2000" dirty="0" smtClean="0">
                <a:solidFill>
                  <a:srgbClr val="003399"/>
                </a:solidFill>
              </a:rPr>
              <a:t>1. </a:t>
            </a:r>
            <a:r>
              <a:rPr lang="en-US" sz="2000" dirty="0" err="1" smtClean="0">
                <a:solidFill>
                  <a:srgbClr val="003399"/>
                </a:solidFill>
              </a:rPr>
              <a:t>Korinther</a:t>
            </a:r>
            <a:r>
              <a:rPr lang="en-US" sz="2000" dirty="0" smtClean="0">
                <a:solidFill>
                  <a:srgbClr val="003399"/>
                </a:solidFill>
              </a:rPr>
              <a:t> 15,34; 1. </a:t>
            </a:r>
            <a:r>
              <a:rPr lang="en-US" sz="2000" dirty="0" err="1" smtClean="0">
                <a:solidFill>
                  <a:srgbClr val="003399"/>
                </a:solidFill>
              </a:rPr>
              <a:t>Timotheus</a:t>
            </a:r>
            <a:r>
              <a:rPr lang="en-US" sz="2000" dirty="0" smtClean="0">
                <a:solidFill>
                  <a:srgbClr val="003399"/>
                </a:solidFill>
              </a:rPr>
              <a:t> 3,2.11;  2. </a:t>
            </a:r>
            <a:r>
              <a:rPr lang="en-US" sz="2000" dirty="0" err="1" smtClean="0">
                <a:solidFill>
                  <a:srgbClr val="003399"/>
                </a:solidFill>
              </a:rPr>
              <a:t>Timotheus</a:t>
            </a:r>
            <a:r>
              <a:rPr lang="en-US" sz="2000" dirty="0" smtClean="0">
                <a:solidFill>
                  <a:srgbClr val="003399"/>
                </a:solidFill>
              </a:rPr>
              <a:t> 2,26; 4,5; Titus 2,2; 1. </a:t>
            </a:r>
            <a:r>
              <a:rPr lang="en-US" sz="2000" dirty="0" err="1" smtClean="0">
                <a:solidFill>
                  <a:srgbClr val="003399"/>
                </a:solidFill>
              </a:rPr>
              <a:t>Petrus</a:t>
            </a:r>
            <a:r>
              <a:rPr lang="en-US" sz="2000" dirty="0" smtClean="0">
                <a:solidFill>
                  <a:srgbClr val="003399"/>
                </a:solidFill>
              </a:rPr>
              <a:t> 4,7; 5,8</a:t>
            </a:r>
            <a:endParaRPr lang="fi-F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/>
              <a:t>Trunkenheit: </a:t>
            </a:r>
            <a:r>
              <a:rPr lang="de-DE" sz="2000" dirty="0" smtClean="0">
                <a:solidFill>
                  <a:srgbClr val="003399"/>
                </a:solidFill>
              </a:rPr>
              <a:t>Galater 5,21; Epheser 5,18</a:t>
            </a:r>
            <a:endParaRPr lang="fi-F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im Zeichen des kommenden Tages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Hilfe der Christen: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Rüstung Gottes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600" u="sng" dirty="0" smtClean="0"/>
              <a:t>Die Waffenrüstung Gottes</a:t>
            </a:r>
          </a:p>
          <a:p>
            <a:pPr marL="0" indent="0">
              <a:buNone/>
            </a:pPr>
            <a:r>
              <a:rPr lang="de-DE" sz="2000" dirty="0" smtClean="0"/>
              <a:t>Gegen die Finsternis: </a:t>
            </a:r>
            <a:r>
              <a:rPr lang="fi-FI" sz="2000" dirty="0" smtClean="0">
                <a:solidFill>
                  <a:srgbClr val="003399"/>
                </a:solidFill>
              </a:rPr>
              <a:t>Epheser 6,10-20</a:t>
            </a:r>
          </a:p>
          <a:p>
            <a:pPr marL="0" lvl="0" indent="0">
              <a:buNone/>
            </a:pPr>
            <a:endParaRPr lang="fi-FI" sz="1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600" u="sng" dirty="0" smtClean="0"/>
              <a:t>Glaube, Liebe, Hoffnung</a:t>
            </a:r>
          </a:p>
          <a:p>
            <a:pPr marL="0" indent="0">
              <a:buNone/>
            </a:pPr>
            <a:r>
              <a:rPr lang="de-DE" sz="2000" dirty="0" smtClean="0"/>
              <a:t>Sind vorhanden: </a:t>
            </a:r>
            <a:r>
              <a:rPr lang="en-US" sz="2000" dirty="0" smtClean="0">
                <a:solidFill>
                  <a:srgbClr val="003399"/>
                </a:solidFill>
              </a:rPr>
              <a:t>1. </a:t>
            </a:r>
            <a:r>
              <a:rPr lang="en-US" sz="2000" dirty="0" err="1" smtClean="0">
                <a:solidFill>
                  <a:srgbClr val="003399"/>
                </a:solidFill>
              </a:rPr>
              <a:t>Thessalonicher</a:t>
            </a:r>
            <a:r>
              <a:rPr lang="en-US" sz="2000" dirty="0" smtClean="0">
                <a:solidFill>
                  <a:srgbClr val="003399"/>
                </a:solidFill>
              </a:rPr>
              <a:t> 1,3</a:t>
            </a:r>
            <a:endParaRPr lang="fi-F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/>
              <a:t>Sind noch nicht perfekt: </a:t>
            </a:r>
            <a:r>
              <a:rPr lang="de-DE" sz="2000" dirty="0" smtClean="0">
                <a:solidFill>
                  <a:srgbClr val="003399"/>
                </a:solidFill>
              </a:rPr>
              <a:t>1. Thessalonicher 3,10.12</a:t>
            </a:r>
            <a:endParaRPr lang="fi-F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im Zeichen des kommenden Tages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Leben im Zeichen des kommenden Tages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745186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Die Stellung der Christen: Im Licht (Verse 4-5)</a:t>
            </a:r>
          </a:p>
          <a:p>
            <a:pPr marL="0" indent="0">
              <a:buFontTx/>
              <a:buNone/>
            </a:pPr>
            <a:endParaRPr lang="de-DE" sz="15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Die Taten der Christen: Wachen und nüchtern sein (Verse 6-8a)</a:t>
            </a:r>
          </a:p>
          <a:p>
            <a:pPr marL="0" indent="0">
              <a:buNone/>
            </a:pPr>
            <a:endParaRPr lang="de-DE" sz="15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dirty="0" smtClean="0"/>
              <a:t>Die Hilfe der Christen: Die Rüstung Gottes (Vers 8b)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1. Thessalonicher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5,4-11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im Zeichen des kommenden Tages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Bildschirmpräsentation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Leben im Zeichen des kommenden Tages</vt:lpstr>
      <vt:lpstr>1. Die Stellung der Christen: Im Licht</vt:lpstr>
      <vt:lpstr>1. Die Stellung der Christen: Im Licht</vt:lpstr>
      <vt:lpstr>2. Die Taten der Christen: Wachen und nüchtern sein</vt:lpstr>
      <vt:lpstr>3. Die Hilfe der Christen: Die Rüstung Gottes</vt:lpstr>
      <vt:lpstr>Leben im Zeichen des kommenden Tages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Thessalonicher 5,4-8: Leben im Zeichen des kommenden Tages</dc:title>
  <dc:creator>Sascha Kriegler</dc:creator>
  <cp:lastModifiedBy>Sascha Kriegler</cp:lastModifiedBy>
  <cp:revision>128</cp:revision>
  <dcterms:created xsi:type="dcterms:W3CDTF">2012-08-30T12:12:53Z</dcterms:created>
  <dcterms:modified xsi:type="dcterms:W3CDTF">2013-05-25T16:20:14Z</dcterms:modified>
</cp:coreProperties>
</file>