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24"/>
  </p:notesMasterIdLst>
  <p:sldIdLst>
    <p:sldId id="585" r:id="rId2"/>
    <p:sldId id="700" r:id="rId3"/>
    <p:sldId id="796" r:id="rId4"/>
    <p:sldId id="805" r:id="rId5"/>
    <p:sldId id="806" r:id="rId6"/>
    <p:sldId id="807" r:id="rId7"/>
    <p:sldId id="809" r:id="rId8"/>
    <p:sldId id="810" r:id="rId9"/>
    <p:sldId id="811" r:id="rId10"/>
    <p:sldId id="812" r:id="rId11"/>
    <p:sldId id="813" r:id="rId12"/>
    <p:sldId id="814" r:id="rId13"/>
    <p:sldId id="815" r:id="rId14"/>
    <p:sldId id="816" r:id="rId15"/>
    <p:sldId id="817" r:id="rId16"/>
    <p:sldId id="818" r:id="rId17"/>
    <p:sldId id="819" r:id="rId18"/>
    <p:sldId id="820" r:id="rId19"/>
    <p:sldId id="821" r:id="rId20"/>
    <p:sldId id="822" r:id="rId21"/>
    <p:sldId id="823" r:id="rId22"/>
    <p:sldId id="808" r:id="rId2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7" autoAdjust="0"/>
  </p:normalViewPr>
  <p:slideViewPr>
    <p:cSldViewPr snapToGrid="0">
      <p:cViewPr varScale="1">
        <p:scale>
          <a:sx n="74" d="100"/>
          <a:sy n="74" d="100"/>
        </p:scale>
        <p:origin x="456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828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D0F090-7E74-4FFD-BE36-E9B69AED82C3}" type="datetimeFigureOut">
              <a:rPr lang="de-DE" smtClean="0"/>
              <a:t>04.02.2024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64BAB-5BA2-4FE7-B15A-FCB7F3CF80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09191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67295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40299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2156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53114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64277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135986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87918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503990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8490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3309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14062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2551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1087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15800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78899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2589755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34619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036874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64BAB-5BA2-4FE7-B15A-FCB7F3CF80AF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4166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04.02.2024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04.02.2024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04.02.2024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04.02.2024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04.02.2024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04.02.2024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04.02.2024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04.02.2024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04.02.2024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04.02.2024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04.02.2024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04.02.2024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4" name="Picture 4" descr="logo">
            <a:extLst>
              <a:ext uri="{FF2B5EF4-FFF2-40B4-BE49-F238E27FC236}">
                <a16:creationId xmlns:a16="http://schemas.microsoft.com/office/drawing/2014/main" id="{FA509D64-B823-47C6-AE2F-D6A36D6605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38300227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962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3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Was bedeutet untadelig für den Kontext?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Übergeordnetes Charaktermerkmal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(Titus 1,6; vgl. Galater 5,22; Römer 1,29)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Alles weitere definiert, was mit „untadelig“ gemeint ist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sz="32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Wo liegt das Herzensproblem? (Einstellung, Lust, Ego, usw.)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Sie besitzen einen untadeligen Charakter</a:t>
            </a:r>
          </a:p>
        </p:txBody>
      </p:sp>
    </p:spTree>
    <p:extLst>
      <p:ext uri="{BB962C8B-B14F-4D97-AF65-F5344CB8AC3E}">
        <p14:creationId xmlns:p14="http://schemas.microsoft.com/office/powerpoint/2010/main" val="201228704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962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4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Was bedeutet untadelig in Sachen Vorbild und Nachahmung?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Nur einem guten Vorbild sollen wir folgen (Christus-ähnlich)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Biblische Aufrufe: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1. Korinther 4,16; 11,1; Philipper 3,17; 2. Thessalonicher 3,9; 1. Timotheus 4,12; Hebräer 13,7; 1. Petrus 5,3)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sz="32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Ist dein Leben ein Vorbild zur Nachahmung?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Sie besitzen einen untadeligen Charakter</a:t>
            </a:r>
          </a:p>
        </p:txBody>
      </p:sp>
    </p:spTree>
    <p:extLst>
      <p:ext uri="{BB962C8B-B14F-4D97-AF65-F5344CB8AC3E}">
        <p14:creationId xmlns:p14="http://schemas.microsoft.com/office/powerpoint/2010/main" val="441064807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962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71500" indent="-571500">
              <a:buFont typeface="+mj-lt"/>
              <a:buAutoNum type="romanUcPeriod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Mann einer Frau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Timotheus 3,2; Titus 1,6)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Wörtlich: Ein Frau Mann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Es geht nicht um den Stand eines Mannes, sondern um den Charakter eines Mannes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sz="32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Untadeligkeit im Ehe- und Geschlechtsleben; sexuelle Reinheit im Denken, sexuelle Reinheit im Verhalten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Sie besitzen einen untadeligen Charakter</a:t>
            </a:r>
          </a:p>
        </p:txBody>
      </p:sp>
    </p:spTree>
    <p:extLst>
      <p:ext uri="{BB962C8B-B14F-4D97-AF65-F5344CB8AC3E}">
        <p14:creationId xmlns:p14="http://schemas.microsoft.com/office/powerpoint/2010/main" val="373822292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962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71500" indent="-571500">
              <a:buFont typeface="+mj-lt"/>
              <a:buAutoNum type="romanUcPeriod" startAt="2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Nüchtern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Timotheus 3,2)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bzw. enthaltsam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(Titus 1,8)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Ohne Wein, im Gegenteil eines Rauschzustandes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Klar denken, wachsam, klarer Geist, bedächtig, mit kühlem Kopf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Sie besitzen einen untadeligen Charakter</a:t>
            </a:r>
          </a:p>
        </p:txBody>
      </p:sp>
    </p:spTree>
    <p:extLst>
      <p:ext uri="{BB962C8B-B14F-4D97-AF65-F5344CB8AC3E}">
        <p14:creationId xmlns:p14="http://schemas.microsoft.com/office/powerpoint/2010/main" val="23126174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962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71500" indent="-571500">
              <a:buFont typeface="+mj-lt"/>
              <a:buAutoNum type="romanUcPeriod" startAt="3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Besonnen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1. Timotheus 3,2; Titus 1,8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Disziplin, Selbstbeherrschung, alle Sinne beisammenhaben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diszipliniertes Denken, das zu einem disziplinierten Leben führt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Die richtigen Dinge erwägen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(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Philipper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4,8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Prioritäten ordnen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Verbunden mit einer gewissen Ernsthaftigkeit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Sie besitzen einen untadeligen Charakter</a:t>
            </a:r>
          </a:p>
        </p:txBody>
      </p:sp>
    </p:spTree>
    <p:extLst>
      <p:ext uri="{BB962C8B-B14F-4D97-AF65-F5344CB8AC3E}">
        <p14:creationId xmlns:p14="http://schemas.microsoft.com/office/powerpoint/2010/main" val="17214129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962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71500" indent="-571500">
              <a:buFont typeface="+mj-lt"/>
              <a:buAutoNum type="romanUcPeriod" startAt="4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Anständig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1. Timotheus 3,2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Sittsam, geordnet, würdig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Abgeleitet von „Kosmos“ (Ordnung)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Innere Ordnung führt zu äußerlicher Ordnung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Gegenteil von Chaos (weiter leerer Raum)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Sie besitzen einen untadeligen Charakter</a:t>
            </a:r>
          </a:p>
        </p:txBody>
      </p:sp>
    </p:spTree>
    <p:extLst>
      <p:ext uri="{BB962C8B-B14F-4D97-AF65-F5344CB8AC3E}">
        <p14:creationId xmlns:p14="http://schemas.microsoft.com/office/powerpoint/2010/main" val="18272357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962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71500" indent="-571500">
              <a:buFont typeface="+mj-lt"/>
              <a:buAutoNum type="romanUcPeriod" startAt="5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Gastfrei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1. Timotheus 3,2; Titus 1,8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Wörtlich „Liebe zu Fremden“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(Hebräer 13,2; Römer 12,13; 3. Johannes 5-8)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Sie besitzen einen untadeligen Charakter</a:t>
            </a:r>
          </a:p>
        </p:txBody>
      </p:sp>
    </p:spTree>
    <p:extLst>
      <p:ext uri="{BB962C8B-B14F-4D97-AF65-F5344CB8AC3E}">
        <p14:creationId xmlns:p14="http://schemas.microsoft.com/office/powerpoint/2010/main" val="773703028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962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71500" indent="-571500">
              <a:buFont typeface="+mj-lt"/>
              <a:buAutoNum type="romanUcPeriod" startAt="6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Kein Trinker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Timotheus 3,3)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bzw. nicht dem Wein ergeben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(Titus 1,7)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Ist jemand als Trinker bekannt? Führt er den Lebensstil eines Trinkers?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Jesaja 56,11-12)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Sie besitzen einen untadeligen Charakter</a:t>
            </a:r>
          </a:p>
        </p:txBody>
      </p:sp>
    </p:spTree>
    <p:extLst>
      <p:ext uri="{BB962C8B-B14F-4D97-AF65-F5344CB8AC3E}">
        <p14:creationId xmlns:p14="http://schemas.microsoft.com/office/powerpoint/2010/main" val="3104017365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962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71500" indent="-571500">
              <a:buFont typeface="+mj-lt"/>
              <a:buAutoNum type="romanUcPeriod" startAt="7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Kein Schläger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Timotheus 3,3; Titus 1,7)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Hitzköpfig, leicht reizbar und unbeherrscht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 Gewalt!</a:t>
            </a:r>
            <a:endParaRPr lang="de-DE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Sie besitzen einen untadeligen Charakter</a:t>
            </a:r>
          </a:p>
        </p:txBody>
      </p:sp>
    </p:spTree>
    <p:extLst>
      <p:ext uri="{BB962C8B-B14F-4D97-AF65-F5344CB8AC3E}">
        <p14:creationId xmlns:p14="http://schemas.microsoft.com/office/powerpoint/2010/main" val="1537538740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962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71500" indent="-571500">
              <a:buFont typeface="+mj-lt"/>
              <a:buAutoNum type="romanUcPeriod" startAt="8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Milde / Gütig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Timotheus 3,3)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bzw. das Gute liebend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(Titus 1,8)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Rücksichtsvoll, nachsichtig, freundlich, duldsam, gnädig, sanftmütig, vergebungsbereit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Sie besitzen einen untadeligen Charakter</a:t>
            </a:r>
          </a:p>
        </p:txBody>
      </p:sp>
    </p:spTree>
    <p:extLst>
      <p:ext uri="{BB962C8B-B14F-4D97-AF65-F5344CB8AC3E}">
        <p14:creationId xmlns:p14="http://schemas.microsoft.com/office/powerpoint/2010/main" val="407299599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Fallen geistliche Leiter einfach vom Himmel?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Timotheus 3,1-7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356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beachten einen inneren Ruf (Vers 1)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besitzen einen untadeligen Charakter (Verse 2a.3)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brauchen einen fähigen Lehr-Skill (Vers 2b)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bauen ein ordentliches Heim (Verse 4-5)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bedürfen einer gewissen Reife (Vers 6)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benötigen einen guten Ruf (Vers 7)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de-DE" sz="24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Das Ziel dieser Predigt ist es, dass du die Voraussetzungen für geistliche</a:t>
            </a:r>
          </a:p>
          <a:p>
            <a:pPr eaLnBrk="0" fontAlgn="base" hangingPunct="0">
              <a:spcBef>
                <a:spcPct val="20000"/>
              </a:spcBef>
              <a:spcAft>
                <a:spcPct val="0"/>
              </a:spcAft>
              <a:tabLst>
                <a:tab pos="714375" algn="l"/>
              </a:tabLst>
            </a:pPr>
            <a:r>
              <a:rPr lang="de-DE" sz="24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Gemeindeleiter kennst, sie prüfst und dein eigenes Leben reflektierst.</a:t>
            </a:r>
          </a:p>
        </p:txBody>
      </p:sp>
    </p:spTree>
    <p:extLst>
      <p:ext uri="{BB962C8B-B14F-4D97-AF65-F5344CB8AC3E}">
        <p14:creationId xmlns:p14="http://schemas.microsoft.com/office/powerpoint/2010/main" val="41639403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962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71500" indent="-571500">
              <a:buFont typeface="+mj-lt"/>
              <a:buAutoNum type="romanUcPeriod" startAt="9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Nicht streitsüchtig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Timotheus 3,3; vgl. 2. Timotheus 2,24-25; Titus 3,2)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Jemand, der Konflikte herausfordert, provoziert und nicht friedfertig agiert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Sie besitzen einen untadeligen Charakter</a:t>
            </a:r>
          </a:p>
        </p:txBody>
      </p:sp>
    </p:spTree>
    <p:extLst>
      <p:ext uri="{BB962C8B-B14F-4D97-AF65-F5344CB8AC3E}">
        <p14:creationId xmlns:p14="http://schemas.microsoft.com/office/powerpoint/2010/main" val="2240908267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962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71500" indent="-571500">
              <a:buFont typeface="+mj-lt"/>
              <a:buAutoNum type="romanUcPeriod" startAt="10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Nicht geldliebend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Timotheus 3,3)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bzw. ohne schändliche Gewinnsucht, sondern bereitwillig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(Titus 1,7; vgl. 1. Petrus 5,2)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Nicht am Geld hängen; nicht durch den Dienst bereichern wollen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Widerspricht nicht Freistellung und Versorgung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Timotheus 5,17-18; Galater 6,6; 1. Korinther 9,4-12)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Sie besitzen einen untadeligen Charakter</a:t>
            </a:r>
          </a:p>
        </p:txBody>
      </p:sp>
    </p:spTree>
    <p:extLst>
      <p:ext uri="{BB962C8B-B14F-4D97-AF65-F5344CB8AC3E}">
        <p14:creationId xmlns:p14="http://schemas.microsoft.com/office/powerpoint/2010/main" val="16806599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-9525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199" y="274638"/>
            <a:ext cx="854392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Fallen geistliche Leiter einfach vom Himmel?</a:t>
            </a:r>
            <a:endParaRPr lang="de-DE" sz="32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pic>
        <p:nvPicPr>
          <p:cNvPr id="10" name="Picture 4" descr="logo">
            <a:extLst>
              <a:ext uri="{FF2B5EF4-FFF2-40B4-BE49-F238E27FC236}">
                <a16:creationId xmlns:a16="http://schemas.microsoft.com/office/drawing/2014/main" id="{CB64CCA8-1375-4D87-BCE6-1D824757A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5">
            <a:extLst>
              <a:ext uri="{FF2B5EF4-FFF2-40B4-BE49-F238E27FC236}">
                <a16:creationId xmlns:a16="http://schemas.microsoft.com/office/drawing/2014/main" id="{A8B458F8-3602-4898-BE61-0B2AF11AEB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151063"/>
            <a:ext cx="8543924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1. Timotheus 3,1-7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6A326F71-41C5-403C-B067-45190D54D33B}"/>
              </a:ext>
            </a:extLst>
          </p:cNvPr>
          <p:cNvSpPr/>
          <p:nvPr/>
        </p:nvSpPr>
        <p:spPr>
          <a:xfrm>
            <a:off x="457200" y="3246260"/>
            <a:ext cx="11320272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beachten einen inneren Ruf (Vers 1)</a:t>
            </a:r>
          </a:p>
          <a:p>
            <a:pPr marL="714375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24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Sie besitzen einen untadeligen Charakter (Verse 2a.3)</a:t>
            </a:r>
          </a:p>
        </p:txBody>
      </p:sp>
    </p:spTree>
    <p:extLst>
      <p:ext uri="{BB962C8B-B14F-4D97-AF65-F5344CB8AC3E}">
        <p14:creationId xmlns:p14="http://schemas.microsoft.com/office/powerpoint/2010/main" val="2852115019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wichtiger Ruf</a:t>
            </a:r>
          </a:p>
          <a:p>
            <a:pPr marL="514350" indent="-514350"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eingeschränkter Ruf</a:t>
            </a:r>
          </a:p>
          <a:p>
            <a:pPr marL="514350" indent="-514350"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überzeugender Ruf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Trachten: Etwas verfolgen, anstreben, von innen nach außen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Begehren: Inneres Fühlen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Sie beachten einen inneren Ruf</a:t>
            </a:r>
          </a:p>
        </p:txBody>
      </p:sp>
    </p:spTree>
    <p:extLst>
      <p:ext uri="{BB962C8B-B14F-4D97-AF65-F5344CB8AC3E}">
        <p14:creationId xmlns:p14="http://schemas.microsoft.com/office/powerpoint/2010/main" val="4000981470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4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verantwortungsvoller Ruf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Verbunden mit Rechenschaft und einem strengen Urteil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(Hebräer 13,17; Jakobus 3,1)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 err="1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Aufseheramt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1120775" lvl="1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Apostel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(Apostelgeschichte 1,20)</a:t>
            </a:r>
            <a:endParaRPr lang="de-DE" sz="32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1120775" lvl="1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Apostel + Älteste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(Apostelgeschichte 11,30; 15,2.4.22-23; 16,4; 21,18)</a:t>
            </a:r>
          </a:p>
          <a:p>
            <a:pPr marL="1120775" lvl="1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Älteste auf Grundlage der Apostel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(Apostelgeschichte 14,23; Philipper 1,1; Titus 1,5; Epheser 2,20; 4,11)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Sie beachten einen inneren Ruf</a:t>
            </a:r>
          </a:p>
        </p:txBody>
      </p:sp>
    </p:spTree>
    <p:extLst>
      <p:ext uri="{BB962C8B-B14F-4D97-AF65-F5344CB8AC3E}">
        <p14:creationId xmlns:p14="http://schemas.microsoft.com/office/powerpoint/2010/main" val="1751268433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4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verantwortungsvoller Ruf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Synonyme für geistliche Leiter einer Gemeinde</a:t>
            </a:r>
          </a:p>
          <a:p>
            <a:pPr marL="1120775" lvl="1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Aufseher = Hirte, der die Herde hütet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(Apostelgeschichte 20,28)</a:t>
            </a:r>
            <a:endParaRPr lang="de-DE" sz="3200" kern="0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1120775" lvl="1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Aufseher = Ältester = Verwalter = Lehrer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(Titus 1,5-9)</a:t>
            </a:r>
          </a:p>
          <a:p>
            <a:pPr marL="1120775" lvl="1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Ältester = Hirte, der die Herde hütet (= Aufsicht üben)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Petrus 5,1-3)</a:t>
            </a:r>
          </a:p>
          <a:p>
            <a:pPr marL="1120775" lvl="1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Aufseher = Vorsteher = Lehrer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Timotheus 3,2-5)</a:t>
            </a:r>
          </a:p>
          <a:p>
            <a:pPr marL="1120775" lvl="1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Lehrer = Führer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(Hebräer 13,7)</a:t>
            </a:r>
          </a:p>
          <a:p>
            <a:pPr marL="1120775" lvl="1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Älteste = Vorsteher = Lehrer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Timotheus 5,17)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Sie beachten einen inneren Ruf</a:t>
            </a:r>
          </a:p>
        </p:txBody>
      </p:sp>
    </p:spTree>
    <p:extLst>
      <p:ext uri="{BB962C8B-B14F-4D97-AF65-F5344CB8AC3E}">
        <p14:creationId xmlns:p14="http://schemas.microsoft.com/office/powerpoint/2010/main" val="1804848466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5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würdiger Ruf</a:t>
            </a:r>
          </a:p>
          <a:p>
            <a:pPr marL="514350" indent="-514350">
              <a:buFont typeface="+mj-lt"/>
              <a:buAutoNum type="alphaLcParenR" startAt="5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 anspruchsvoller Ruf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Sie beachten einen inneren Ruf</a:t>
            </a:r>
          </a:p>
        </p:txBody>
      </p:sp>
    </p:spTree>
    <p:extLst>
      <p:ext uri="{BB962C8B-B14F-4D97-AF65-F5344CB8AC3E}">
        <p14:creationId xmlns:p14="http://schemas.microsoft.com/office/powerpoint/2010/main" val="215597702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962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Drei Gründe für Gottes hohen Standard für Leiter:</a:t>
            </a:r>
          </a:p>
          <a:p>
            <a:pPr marL="874712" indent="-514350">
              <a:buFont typeface="+mj-lt"/>
              <a:buAutoNum type="arabicParenBoth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Weil sie mit der Führung, dem Schutz und der Versorgung von seinen Kindern betraut sind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(Apostelgeschichte 20,28; 1. Petrus 5,2)</a:t>
            </a:r>
          </a:p>
          <a:p>
            <a:pPr marL="874712" indent="-514350">
              <a:buFont typeface="+mj-lt"/>
              <a:buAutoNum type="arabicParenBoth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Weil sie selbst lebendige Vorbilder sein müssen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Petrus 5,3)</a:t>
            </a:r>
          </a:p>
          <a:p>
            <a:pPr marL="874712" indent="-514350">
              <a:buFont typeface="+mj-lt"/>
              <a:buAutoNum type="arabicParenBoth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Weil so die Gemeinde vor unfähigen und moralisch ungeeigneten Leitern geschützt wird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fi-FI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3. Johannes 9-11; vgl. Matthäus 20,27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 eaLnBrk="0" fontAlgn="base" hangingPunct="0">
              <a:spcBef>
                <a:spcPct val="20000"/>
              </a:spcBef>
              <a:spcAft>
                <a:spcPct val="0"/>
              </a:spcAft>
              <a:buNone/>
              <a:tabLst>
                <a:tab pos="714375" algn="l"/>
              </a:tabLst>
            </a:pPr>
            <a:r>
              <a:rPr lang="de-DE" sz="32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Männer mit Christus-ähnlichem Charakter!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Sie besitzen einen untadeligen Charakter</a:t>
            </a:r>
          </a:p>
        </p:txBody>
      </p:sp>
    </p:spTree>
    <p:extLst>
      <p:ext uri="{BB962C8B-B14F-4D97-AF65-F5344CB8AC3E}">
        <p14:creationId xmlns:p14="http://schemas.microsoft.com/office/powerpoint/2010/main" val="8728393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962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AutoNum type="alphaLcParenR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Was bedeutet untadelig?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 err="1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Unanklagbar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, unbescholten, nicht festzuhalten, ohne Angriffspunkt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Biblische Beispiele: Noah, Priester, Zacharias, Witwen, Paulus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6,9; 3. Mose 21,16-24; Lukas 1,6; 1. Timotheus 5,7; 1. Thessalonicher 2,10)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sz="32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Ein gegenwärtiger und andauernder Zustand der </a:t>
            </a:r>
            <a:r>
              <a:rPr lang="de-DE" sz="3200" kern="0" dirty="0" err="1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Unanklagbarkeit</a:t>
            </a:r>
            <a:r>
              <a:rPr lang="de-DE" sz="32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!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Sie besitzen einen untadeligen Charakter</a:t>
            </a:r>
          </a:p>
        </p:txBody>
      </p:sp>
    </p:spTree>
    <p:extLst>
      <p:ext uri="{BB962C8B-B14F-4D97-AF65-F5344CB8AC3E}">
        <p14:creationId xmlns:p14="http://schemas.microsoft.com/office/powerpoint/2010/main" val="3109182185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Fallen geistliche Leiter einfach vom Himmel?</a:t>
            </a:r>
          </a:p>
        </p:txBody>
      </p:sp>
      <p:pic>
        <p:nvPicPr>
          <p:cNvPr id="13" name="Picture 4" descr="logo">
            <a:extLst>
              <a:ext uri="{FF2B5EF4-FFF2-40B4-BE49-F238E27FC236}">
                <a16:creationId xmlns:a16="http://schemas.microsoft.com/office/drawing/2014/main" id="{1CA4DC65-4871-4B31-A4DD-5366628504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96803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F2D7798-15D4-4701-8FFA-8D355593FA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09628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514350" indent="-514350">
              <a:buFont typeface="+mj-lt"/>
              <a:buAutoNum type="alphaLcParenR" startAt="2"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Was bedeutet untadelig nicht?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Sündlosigkeit</a:t>
            </a:r>
          </a:p>
          <a:p>
            <a:pPr marL="720725" indent="-360363"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Biblische Beispiele: Noah, Priester, Zacharias, Witwen, Paulus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(1. Mose 9,21; Maleachi 2,8; Lukas 1,20; 1. Timotheus 5,6; Römer 7,19)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sz="3200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Vollkommen sündlos war nur Jesus Christus (1. Petrus 2,21-24; 2. Korinther 5,21)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A5BA95F-E0C4-4BA8-8843-8B679BF4498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8524875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Sie besitzen einen untadeligen Charakter</a:t>
            </a:r>
          </a:p>
        </p:txBody>
      </p:sp>
    </p:spTree>
    <p:extLst>
      <p:ext uri="{BB962C8B-B14F-4D97-AF65-F5344CB8AC3E}">
        <p14:creationId xmlns:p14="http://schemas.microsoft.com/office/powerpoint/2010/main" val="366704959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1230</Words>
  <Application>Microsoft Office PowerPoint</Application>
  <PresentationFormat>Breitbild</PresentationFormat>
  <Paragraphs>144</Paragraphs>
  <Slides>22</Slides>
  <Notes>19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7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Timotheus 3,1-7: Fallen geistliche Leiter einfach vom Himmel?</dc:title>
  <dc:creator>Sascha Kriegler</dc:creator>
  <cp:lastModifiedBy>Sascha Kriegler</cp:lastModifiedBy>
  <cp:revision>573</cp:revision>
  <dcterms:created xsi:type="dcterms:W3CDTF">2015-12-06T14:34:46Z</dcterms:created>
  <dcterms:modified xsi:type="dcterms:W3CDTF">2024-02-04T00:40:54Z</dcterms:modified>
</cp:coreProperties>
</file>