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9"/>
  </p:notesMasterIdLst>
  <p:sldIdLst>
    <p:sldId id="585" r:id="rId2"/>
    <p:sldId id="700" r:id="rId3"/>
    <p:sldId id="796" r:id="rId4"/>
    <p:sldId id="810" r:id="rId5"/>
    <p:sldId id="814" r:id="rId6"/>
    <p:sldId id="815" r:id="rId7"/>
    <p:sldId id="816" r:id="rId8"/>
    <p:sldId id="817" r:id="rId9"/>
    <p:sldId id="818" r:id="rId10"/>
    <p:sldId id="819" r:id="rId11"/>
    <p:sldId id="820" r:id="rId12"/>
    <p:sldId id="821" r:id="rId13"/>
    <p:sldId id="822" r:id="rId14"/>
    <p:sldId id="823" r:id="rId15"/>
    <p:sldId id="825" r:id="rId16"/>
    <p:sldId id="826" r:id="rId17"/>
    <p:sldId id="808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7" autoAdjust="0"/>
  </p:normalViewPr>
  <p:slideViewPr>
    <p:cSldViewPr snapToGrid="0">
      <p:cViewPr varScale="1">
        <p:scale>
          <a:sx n="147" d="100"/>
          <a:sy n="147" d="100"/>
        </p:scale>
        <p:origin x="108" y="3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F090-7E74-4FFD-BE36-E9B69AED82C3}" type="datetimeFigureOut">
              <a:rPr lang="de-DE" smtClean="0"/>
              <a:t>24.02.2024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4BAB-5BA2-4FE7-B15A-FCB7F3CF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9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67295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8490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3309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14062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F27FBF-5222-AD5D-78C4-CA5BFF5608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E6DD1812-ABE1-00C4-E47C-F1D4F65923E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FDFF34D9-DAD9-1CEE-AD38-522C8F05C7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3E17C96-A583-0507-5B18-8237F548E7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45005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F0C810-31A9-AD85-B4DD-FE6C2381FA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21F33340-59C5-87A3-A27D-6FFD53D9CD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123BCEBF-6CEC-40CC-E7A6-199BECCC99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E2FC84-3CFE-1D3C-E77E-67F8840198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6107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5897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029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215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5311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42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359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8791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5039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24.02.2024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24.02.2024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24.02.2024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24.02.2024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24.02.2024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24.02.2024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24.02.2024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24.02.2024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24.02.2024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24.02.2024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24.02.2024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24.02.2024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962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71500" indent="-571500">
              <a:buFont typeface="+mj-lt"/>
              <a:buAutoNum type="romanUcPeriod" startAt="7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Kein Trinker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Timotheus 3,3)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bzw. nicht dem Wein ergeben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(Titus 1,7)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Ist jemand als Trinker bekannt? Führt er den Lebensstil eines Trinkers?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Jesaja 56,11-12)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Sie besitzen einen untadeligen Charakter</a:t>
            </a:r>
          </a:p>
        </p:txBody>
      </p:sp>
    </p:spTree>
    <p:extLst>
      <p:ext uri="{BB962C8B-B14F-4D97-AF65-F5344CB8AC3E}">
        <p14:creationId xmlns:p14="http://schemas.microsoft.com/office/powerpoint/2010/main" val="310401736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962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71500" indent="-571500">
              <a:buFont typeface="+mj-lt"/>
              <a:buAutoNum type="romanUcPeriod" startAt="8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Kein Schläger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Timotheus 3,3; Titus 1,7)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Hitzköpfig, leicht reizbar und unbeherrscht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 Gewalt!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Sie besitzen einen untadeligen Charakter</a:t>
            </a:r>
          </a:p>
        </p:txBody>
      </p:sp>
    </p:spTree>
    <p:extLst>
      <p:ext uri="{BB962C8B-B14F-4D97-AF65-F5344CB8AC3E}">
        <p14:creationId xmlns:p14="http://schemas.microsoft.com/office/powerpoint/2010/main" val="153753874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962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71500" indent="-571500">
              <a:buFont typeface="+mj-lt"/>
              <a:buAutoNum type="romanUcPeriod" startAt="9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Milde / Gütig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Timotheus 3,3)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bzw. das Gute liebend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(Titus 1,8)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Rücksichtsvoll, nachsichtig, freundlich, duldsam, gnädig, sanftmütig, vergebungsbereit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Sie besitzen einen untadeligen Charakter</a:t>
            </a:r>
          </a:p>
        </p:txBody>
      </p:sp>
    </p:spTree>
    <p:extLst>
      <p:ext uri="{BB962C8B-B14F-4D97-AF65-F5344CB8AC3E}">
        <p14:creationId xmlns:p14="http://schemas.microsoft.com/office/powerpoint/2010/main" val="407299599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962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71500" indent="-571500">
              <a:buFont typeface="+mj-lt"/>
              <a:buAutoNum type="romanUcPeriod" startAt="10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Nicht streitsüchtig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Timotheus 3,3; vgl. 2. Timotheus 2,24-25; Titus 3,2)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Jemand, der Konflikte herausfordert, provoziert und nicht friedfertig agiert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Sie besitzen einen untadeligen Charakter</a:t>
            </a:r>
          </a:p>
        </p:txBody>
      </p:sp>
    </p:spTree>
    <p:extLst>
      <p:ext uri="{BB962C8B-B14F-4D97-AF65-F5344CB8AC3E}">
        <p14:creationId xmlns:p14="http://schemas.microsoft.com/office/powerpoint/2010/main" val="2240908267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962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71500" indent="-571500">
              <a:buFont typeface="+mj-lt"/>
              <a:buAutoNum type="romanUcPeriod" startAt="11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Nicht geldliebend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Timotheus 3,3)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bzw. ohne schändliche Gewinnsucht, sondern bereitwillig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(Titus 1,7; vgl. 1. Petrus 5,2)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Nicht am Geld hängen; nicht durch den Dienst bereichern wollen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Widerspricht nicht Freistellung und Versorgung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Timotheus 5,17-18; Galater 6,6; 1. Korinther 9,4-12)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Sie besitzen einen untadeligen Charakter</a:t>
            </a:r>
          </a:p>
        </p:txBody>
      </p:sp>
    </p:spTree>
    <p:extLst>
      <p:ext uri="{BB962C8B-B14F-4D97-AF65-F5344CB8AC3E}">
        <p14:creationId xmlns:p14="http://schemas.microsoft.com/office/powerpoint/2010/main" val="1680659937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A15908-FC15-0F00-59E7-2FA49E863E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BE25E85C-6BFA-2E97-3C9E-1785BE4837EF}"/>
              </a:ext>
            </a:extLst>
          </p:cNvPr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BB42C9CF-E4CA-91A4-21F6-FB0B5B554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8A1C8E04-5AE1-2DBC-2AE8-70D7DD3FE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23CE82B-9925-9407-20E6-DD0E8DE32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962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Was zeichnet einen qualifizierten Lehrer aus?</a:t>
            </a:r>
          </a:p>
          <a:p>
            <a:pPr marL="571500" indent="-571500">
              <a:buFont typeface="+mj-lt"/>
              <a:buAutoNum type="romanUcPeriod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Sein Lebensvorbild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Timotheus 4,12)</a:t>
            </a:r>
          </a:p>
          <a:p>
            <a:pPr marL="571500" indent="-571500">
              <a:buFont typeface="+mj-lt"/>
              <a:buAutoNum type="romanUcPeriod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Seine Vermittlung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(Titus 1,9)</a:t>
            </a:r>
          </a:p>
          <a:p>
            <a:pPr marL="571500" indent="-571500">
              <a:buFont typeface="+mj-lt"/>
              <a:buAutoNum type="romanUcPeriod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Seinen Inhaltsspeicher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Timotheus 4,6; 2. Timotheus 3,15)</a:t>
            </a:r>
          </a:p>
          <a:p>
            <a:pPr marL="571500" indent="-571500">
              <a:buFont typeface="+mj-lt"/>
              <a:buAutoNum type="romanUcPeriod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Seine Demut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15,5; 2. Timotheus 2,24)</a:t>
            </a:r>
          </a:p>
          <a:p>
            <a:pPr marL="571500" indent="-571500">
              <a:buFont typeface="+mj-lt"/>
              <a:buAutoNum type="romanUcPeriod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Seine Heiligkeit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Timotheus 4,12.16)</a:t>
            </a:r>
          </a:p>
          <a:p>
            <a:pPr marL="571500" indent="-571500">
              <a:buFont typeface="+mj-lt"/>
              <a:buAutoNum type="romanUcPeriod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Seinen Fleiß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Timotheus 5,17; 2. Timotheus 2,15)</a:t>
            </a:r>
          </a:p>
          <a:p>
            <a:pPr marL="571500" indent="-571500">
              <a:buFont typeface="+mj-lt"/>
              <a:buAutoNum type="romanUcPeriod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Sein Vermeiden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Timotheus 4,1; 2. Timotheus 2,16-17)</a:t>
            </a:r>
          </a:p>
          <a:p>
            <a:pPr marL="571500" indent="-571500">
              <a:buFont typeface="+mj-lt"/>
              <a:buAutoNum type="romanUcPeriod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Sein Mut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Timotheus 4,11)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F9FEF4D-CB65-3017-357E-97FCCDFD1C47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Sie brauchen einen fähigen Lehr-Skill</a:t>
            </a:r>
          </a:p>
        </p:txBody>
      </p:sp>
    </p:spTree>
    <p:extLst>
      <p:ext uri="{BB962C8B-B14F-4D97-AF65-F5344CB8AC3E}">
        <p14:creationId xmlns:p14="http://schemas.microsoft.com/office/powerpoint/2010/main" val="29184077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632F36-4A12-24EB-F5DE-02D25CA047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6CF4F84A-4792-878A-B38F-1B9ADD4E8C6B}"/>
              </a:ext>
            </a:extLst>
          </p:cNvPr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85B28327-93C9-334C-3026-29CC0A530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BD9C787B-2AF0-6311-DBBA-0EF942695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250D9D2-1055-9CC2-D0F7-27A744108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962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Aufseher muss gut vorstehen und sorgen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Familie und Haus werden zum Testgelände für Führungsqualitäten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Vorstehen: Leiten, Autorität haben, verwalten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sz="32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Unterordnung: Nach Rangordnung unter Autoritätspersonen antreten</a:t>
            </a:r>
          </a:p>
          <a:p>
            <a:pPr marL="1120775" lvl="1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Kinder sind grundsätzlich bereit, sich der elterlichen Autorität zu fügen (Gehorsam)</a:t>
            </a:r>
          </a:p>
          <a:p>
            <a:pPr marL="1120775" lvl="1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Kinder begegnen den Eltern mit Würde, Höflichkeit und Ehre.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08E44A1-2FFA-4154-8F95-FC9334E00A96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4. Sie brauchen ein ordentliches Heim</a:t>
            </a:r>
          </a:p>
        </p:txBody>
      </p:sp>
    </p:spTree>
    <p:extLst>
      <p:ext uri="{BB962C8B-B14F-4D97-AF65-F5344CB8AC3E}">
        <p14:creationId xmlns:p14="http://schemas.microsoft.com/office/powerpoint/2010/main" val="21945541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Fallen geistliche Leiter einfach vom Himmel?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Timotheus 3,1-7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312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beachten einen inneren Ruf (Vers 1)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besitzen einen untadeligen Charakter (Verse 2a.3)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brauchen einen fähigen Lehr-Skill (Vers 2b)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bauen ein ordentliches Heim (Verse 4-5)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endParaRPr lang="de-DE" sz="2400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de-DE" sz="24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Das Ziel dieser Predigt ist es, dass du die Voraussetzungen für geistliche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de-DE" sz="24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Gemeindeleiter kennst, sie prüfst und dein eigenes Leben reflektierst.</a:t>
            </a:r>
          </a:p>
        </p:txBody>
      </p:sp>
    </p:spTree>
    <p:extLst>
      <p:ext uri="{BB962C8B-B14F-4D97-AF65-F5344CB8AC3E}">
        <p14:creationId xmlns:p14="http://schemas.microsoft.com/office/powerpoint/2010/main" val="285211501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Fallen geistliche Leiter einfach vom Himmel?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Timotheus 3,1-7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356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beachten einen inneren Ruf (Vers 1)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besitzen einen untadeligen Charakter (Verse 2a.3)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brauchen einen fähigen Lehr-Skill (Vers 2b)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bauen ein ordentliches Heim (Verse 4-5)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bedürfen einer gewissen Reife (Vers 6)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benötigen einen guten Ruf (Vers 7)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de-DE" sz="24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Das Ziel dieser Predigt ist es, dass du die Voraussetzungen für geistliche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de-DE" sz="24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Gemeindeleiter kennst, sie prüfst und dein eigenes Leben reflektierst.</a:t>
            </a:r>
          </a:p>
        </p:txBody>
      </p:sp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wichtiger Ruf</a:t>
            </a:r>
          </a:p>
          <a:p>
            <a:pPr marL="514350" indent="-514350"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eingeschränkter Ruf</a:t>
            </a:r>
          </a:p>
          <a:p>
            <a:pPr marL="514350" indent="-514350"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überzeugender Ruf</a:t>
            </a:r>
          </a:p>
          <a:p>
            <a:pPr marL="514350" indent="-514350">
              <a:buFontTx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verantwortungsvoller Ruf</a:t>
            </a:r>
          </a:p>
          <a:p>
            <a:pPr marL="514350" indent="-514350">
              <a:buFont typeface="+mj-lt"/>
              <a:buAutoNum type="alphaLcParenR" startAt="5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würdiger Ruf</a:t>
            </a:r>
          </a:p>
          <a:p>
            <a:pPr marL="514350" indent="-514350">
              <a:buFont typeface="+mj-lt"/>
              <a:buAutoNum type="alphaLcParenR" startAt="5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anspruchsvoller Ruf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Sie beachten einen inneren Ruf</a:t>
            </a:r>
          </a:p>
        </p:txBody>
      </p:sp>
    </p:spTree>
    <p:extLst>
      <p:ext uri="{BB962C8B-B14F-4D97-AF65-F5344CB8AC3E}">
        <p14:creationId xmlns:p14="http://schemas.microsoft.com/office/powerpoint/2010/main" val="400098147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962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71500" indent="-571500">
              <a:buFont typeface="+mj-lt"/>
              <a:buAutoNum type="romanU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Untadelig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Timotheus 3,2; Titus 1,6)</a:t>
            </a:r>
          </a:p>
          <a:p>
            <a:pPr marL="514350" indent="-514350"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Was bedeutet untadelig?</a:t>
            </a:r>
          </a:p>
          <a:p>
            <a:pPr marL="514350" indent="-514350">
              <a:buFontTx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Was bedeutet untadelig nicht?</a:t>
            </a:r>
          </a:p>
          <a:p>
            <a:pPr marL="514350" indent="-514350">
              <a:buFontTx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Was bedeutet untadelig für den Kontext?</a:t>
            </a:r>
          </a:p>
          <a:p>
            <a:pPr marL="514350" indent="-514350">
              <a:buFontTx/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Was bedeutet untadelig in Sachen Vorbild und Nachahmung?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Sie besitzen einen untadeligen Charakter</a:t>
            </a:r>
          </a:p>
        </p:txBody>
      </p:sp>
    </p:spTree>
    <p:extLst>
      <p:ext uri="{BB962C8B-B14F-4D97-AF65-F5344CB8AC3E}">
        <p14:creationId xmlns:p14="http://schemas.microsoft.com/office/powerpoint/2010/main" val="310918218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962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71500" indent="-571500">
              <a:buFont typeface="+mj-lt"/>
              <a:buAutoNum type="romanUcPeriod" startAt="2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Mann einer Frau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Timotheus 3,2; Titus 1,6)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Wörtlich: Ein Frau Mann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Es geht nicht um den Stand eines Mannes, sondern um den Charakter eines Mannes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sz="32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Untadeligkeit im Ehe- und Geschlechtsleben; sexuelle Reinheit im Denken, sexuelle Reinheit im Verhalten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Sie besitzen einen untadeligen Charakter</a:t>
            </a:r>
          </a:p>
        </p:txBody>
      </p:sp>
    </p:spTree>
    <p:extLst>
      <p:ext uri="{BB962C8B-B14F-4D97-AF65-F5344CB8AC3E}">
        <p14:creationId xmlns:p14="http://schemas.microsoft.com/office/powerpoint/2010/main" val="373822292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962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71500" indent="-571500">
              <a:buFont typeface="+mj-lt"/>
              <a:buAutoNum type="romanUcPeriod" startAt="3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Nüchtern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Timotheus 3,2)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bzw. enthaltsam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(Titus 1,8)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Ohne Wein, im Gegenteil eines Rauschzustandes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Klar denken, wachsam, klarer Geist, bedächtig, mit kühlem Kopf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Sie besitzen einen untadeligen Charakter</a:t>
            </a:r>
          </a:p>
        </p:txBody>
      </p:sp>
    </p:spTree>
    <p:extLst>
      <p:ext uri="{BB962C8B-B14F-4D97-AF65-F5344CB8AC3E}">
        <p14:creationId xmlns:p14="http://schemas.microsoft.com/office/powerpoint/2010/main" val="231261747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962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71500" indent="-571500">
              <a:buFont typeface="+mj-lt"/>
              <a:buAutoNum type="romanUcPeriod" startAt="4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Besonnen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1. Timotheus 3,2; Titus 1,8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Disziplin, Selbstbeherrschung, alle Sinne beisammenhaben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diszipliniertes Denken, das zu einem disziplinierten Leben führt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Die richtigen Dinge erwägen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Philipper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4,8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Prioritäten ordnen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Verbunden mit einer gewissen Ernsthaftigkeit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Sie besitzen einen untadeligen Charakter</a:t>
            </a:r>
          </a:p>
        </p:txBody>
      </p:sp>
    </p:spTree>
    <p:extLst>
      <p:ext uri="{BB962C8B-B14F-4D97-AF65-F5344CB8AC3E}">
        <p14:creationId xmlns:p14="http://schemas.microsoft.com/office/powerpoint/2010/main" val="172141296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962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71500" indent="-571500">
              <a:buFont typeface="+mj-lt"/>
              <a:buAutoNum type="romanUcPeriod" startAt="5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Anständig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1. Timotheus 3,2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Sittsam, geordnet, würdig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Abgeleitet von „Kosmos“ (Ordnung)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Innere Ordnung führt zu äußerlicher Ordnung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Gegenteil von Chaos (weiter leerer Raum)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Sie besitzen einen untadeligen Charakter</a:t>
            </a:r>
          </a:p>
        </p:txBody>
      </p:sp>
    </p:spTree>
    <p:extLst>
      <p:ext uri="{BB962C8B-B14F-4D97-AF65-F5344CB8AC3E}">
        <p14:creationId xmlns:p14="http://schemas.microsoft.com/office/powerpoint/2010/main" val="182723578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962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71500" indent="-571500">
              <a:buFont typeface="+mj-lt"/>
              <a:buAutoNum type="romanUcPeriod" startAt="6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Gastfrei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1. Timotheus 3,2; Titus 1,8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Wörtlich „Liebe zu Fremden“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(Hebräer 13,2; Römer 12,13; 3. Johannes 5-8)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Sie besitzen einen untadeligen Charakter</a:t>
            </a:r>
          </a:p>
        </p:txBody>
      </p:sp>
    </p:spTree>
    <p:extLst>
      <p:ext uri="{BB962C8B-B14F-4D97-AF65-F5344CB8AC3E}">
        <p14:creationId xmlns:p14="http://schemas.microsoft.com/office/powerpoint/2010/main" val="77370302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932</Words>
  <Application>Microsoft Office PowerPoint</Application>
  <PresentationFormat>Breitbild</PresentationFormat>
  <Paragraphs>118</Paragraphs>
  <Slides>17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Timotheus 3,1-7: Fallen geistliche Leiter einfach vom Himmel?</dc:title>
  <dc:creator>Sascha Kriegler</dc:creator>
  <cp:lastModifiedBy>Sascha Kriegler</cp:lastModifiedBy>
  <cp:revision>574</cp:revision>
  <dcterms:created xsi:type="dcterms:W3CDTF">2015-12-06T14:34:46Z</dcterms:created>
  <dcterms:modified xsi:type="dcterms:W3CDTF">2024-02-24T23:21:42Z</dcterms:modified>
</cp:coreProperties>
</file>