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56" r:id="rId4"/>
    <p:sldId id="259" r:id="rId5"/>
    <p:sldId id="269" r:id="rId6"/>
    <p:sldId id="270" r:id="rId7"/>
    <p:sldId id="26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320446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7278814" y="6160055"/>
            <a:ext cx="1724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newsarama.com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4225" y="657225"/>
            <a:ext cx="554355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4515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2289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Berufsstress, Familie und Gemeinde – Der Kampf um die Prioritäten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26208"/>
            <a:ext cx="1132027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Einige Grundlinien: Das zeigt schon 1. Mose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2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Alles unter einen Hut?! Drei Lebenshüte des Christenmenschen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3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Zurück zur Basis: Zu den Füßen von Jesus</a:t>
            </a:r>
            <a:endParaRPr lang="de-DE" sz="3600" dirty="0">
              <a:solidFill>
                <a:prstClr val="white"/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4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Ganz praktisch: Wie setzt du die Prioritäten richtig?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62013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2289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Einige Grundlinien: Das zeigt schon 1. Mose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WICHTIG: Mann und Frau als engste, zwischenmenschliche	   Beziehung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2,21-24)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WICHTIG: Arbeit als eine von Gott gegebene Sache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2,15; 3,17-19)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Henoch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, Noah, Abraham, Jakob, Josef… lebten mit Gott!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lvl="0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17386461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48574" y="274638"/>
            <a:ext cx="852289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Alles unter einen Hut?! Drei Lebenshüte des Christenmenschen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691442"/>
            <a:ext cx="11234928" cy="376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lvl="0" indent="-514350">
              <a:buAutoNum type="alphaLcParenR"/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Beruf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jemand nicht arbeiten will, soll er auch nicht essen.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Thessalonicher 3,10)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Frauen und der Beruf / die Berufung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(Titus 2,3-5)</a:t>
            </a:r>
          </a:p>
          <a:p>
            <a:pPr marL="514350" lvl="0" indent="-514350">
              <a:buFont typeface="+mj-lt"/>
              <a:buAutoNum type="alphaLcParenR" startAt="2"/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Familie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Ehe in Unterordnung und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(Kolosser 3,18-21)</a:t>
            </a:r>
          </a:p>
          <a:p>
            <a:pPr marL="4763" lvl="0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7034114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0564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Alles unter einen Hut?! Drei Lebenshüte des Christenmenschen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756426"/>
            <a:ext cx="11234928" cy="369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defRPr/>
            </a:pPr>
            <a:r>
              <a:rPr lang="de-DE" u="sng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Familie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4-fache Liebe in Epheser 5: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aufopfernde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5,25)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reinigende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5,26-27)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verpflegende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5,28-29)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andauernde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5,31)</a:t>
            </a: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41818272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Breitbild</PresentationFormat>
  <Paragraphs>27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Berufsstress, Familie und Gemeinde – Der Kampf um die Prioritäten</dc:title>
  <dc:creator>Sascha Kriegler</dc:creator>
  <cp:lastModifiedBy>Sascha Kriegler</cp:lastModifiedBy>
  <cp:revision>51</cp:revision>
  <dcterms:created xsi:type="dcterms:W3CDTF">2015-12-06T14:34:46Z</dcterms:created>
  <dcterms:modified xsi:type="dcterms:W3CDTF">2021-07-17T21:12:08Z</dcterms:modified>
</cp:coreProperties>
</file>