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82" r:id="rId7"/>
    <p:sldId id="284" r:id="rId8"/>
    <p:sldId id="271" r:id="rId9"/>
    <p:sldId id="272" r:id="rId10"/>
    <p:sldId id="274" r:id="rId11"/>
    <p:sldId id="273" r:id="rId12"/>
    <p:sldId id="283" r:id="rId13"/>
    <p:sldId id="275" r:id="rId14"/>
    <p:sldId id="26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5" d="100"/>
          <a:sy n="95" d="100"/>
        </p:scale>
        <p:origin x="72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18.07.2021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069213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Berufsstress, Familie und Gemeinde – Der Kampf um die Prioritäten</a:t>
            </a:r>
          </a:p>
        </p:txBody>
      </p:sp>
      <p:sp>
        <p:nvSpPr>
          <p:cNvPr id="9" name="Rechteck 8"/>
          <p:cNvSpPr/>
          <p:nvPr/>
        </p:nvSpPr>
        <p:spPr>
          <a:xfrm>
            <a:off x="8213026" y="6148996"/>
            <a:ext cx="13444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saxoprint.de</a:t>
            </a:r>
          </a:p>
        </p:txBody>
      </p:sp>
      <p:sp>
        <p:nvSpPr>
          <p:cNvPr id="4" name="Rechteck 3"/>
          <p:cNvSpPr/>
          <p:nvPr/>
        </p:nvSpPr>
        <p:spPr>
          <a:xfrm>
            <a:off x="733044" y="1785256"/>
            <a:ext cx="7515225" cy="468952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33"/>
          <a:stretch/>
        </p:blipFill>
        <p:spPr>
          <a:xfrm>
            <a:off x="841248" y="1718867"/>
            <a:ext cx="7407020" cy="4799462"/>
          </a:xfrm>
          <a:prstGeom prst="rect">
            <a:avLst/>
          </a:prstGeom>
        </p:spPr>
      </p:pic>
      <p:sp>
        <p:nvSpPr>
          <p:cNvPr id="10" name="Rectangle 5">
            <a:extLst>
              <a:ext uri="{FF2B5EF4-FFF2-40B4-BE49-F238E27FC236}">
                <a16:creationId xmlns:a16="http://schemas.microsoft.com/office/drawing/2014/main" id="{F7716BAA-5881-4498-98E5-0B70618EE9C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8304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Ganz praktisch: Wie setzt du die Prioritäten richtig?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29956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Fünf praktische Aufrufe:</a:t>
            </a:r>
          </a:p>
          <a:p>
            <a:pPr marL="890588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Frage andere Geschwister um Rat!</a:t>
            </a:r>
          </a:p>
          <a:p>
            <a:pPr marL="890588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Unterscheide zwischen wichtig und dringend!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0588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Kommuniziere mit offenem Visier!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890588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Kläre die P- und PK-Frage!</a:t>
            </a:r>
          </a:p>
          <a:p>
            <a:pPr marL="890588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Investiere in deine Ehe!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lvl="0" indent="-4763">
              <a:buNone/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Berufsstress, Familie und Gemeinde – Der Kampf um die Prioritäten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9D7F972-C4D3-4570-8A25-61B0D6B1D7B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8304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Ganz praktisch: Wie setzt du die Prioritäten richtig?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2131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852289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Berufsstress, Familie und Gemeinde – Der Kampf um die Prioritäten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26208"/>
            <a:ext cx="1132027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Einige Grundlinien: Das zeigt schon 1. Mose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2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Alles unter einen Hut?! Drei Lebenshüte des Christenmenschen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3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Zurück zur Basis: Zu den Füßen von Jesus</a:t>
            </a:r>
            <a:endParaRPr lang="de-DE" sz="3600" dirty="0">
              <a:solidFill>
                <a:prstClr val="white"/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4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Ganz praktisch: Wie setzt du die Prioritäten richtig?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55922274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>
            <a:off x="457200" y="3057418"/>
            <a:ext cx="1132027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763" lvl="0" indent="-4763">
              <a:buNone/>
              <a:defRPr/>
            </a:pPr>
            <a:r>
              <a:rPr lang="de-DE" sz="4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1. Trage alle deine Lebenshüte allein zu seiner Ehre.</a:t>
            </a:r>
          </a:p>
          <a:p>
            <a:pPr marL="4763" lvl="0" indent="-4763">
              <a:buNone/>
              <a:defRPr/>
            </a:pPr>
            <a:endParaRPr lang="de-DE" sz="2000" kern="0" dirty="0">
              <a:solidFill>
                <a:schemeClr val="accent6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pPr marL="4763" indent="-4763">
              <a:defRPr/>
            </a:pPr>
            <a:r>
              <a:rPr lang="de-DE" sz="4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2. Kämpfe um alle Bälle in der Luft!</a:t>
            </a:r>
          </a:p>
          <a:p>
            <a:pPr marL="4763" indent="-4763">
              <a:defRPr/>
            </a:pPr>
            <a:endParaRPr lang="de-DE" sz="20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indent="-4763">
              <a:defRPr/>
            </a:pPr>
            <a:r>
              <a:rPr lang="de-DE" sz="40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3. Stelle deinen Würfel sicher in den Rubiks Cube-Halter!</a:t>
            </a:r>
            <a:endParaRPr lang="de-DE" sz="40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lvl="0" indent="-4763">
              <a:buNone/>
              <a:defRPr/>
            </a:pPr>
            <a:endParaRPr lang="de-DE" sz="40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8990C9E1-934D-47A2-BED0-8FE2521DE71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289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Berufsstress, Familie und Gemeinde – Der Kampf um die Prioritäten</a:t>
            </a:r>
          </a:p>
        </p:txBody>
      </p:sp>
    </p:spTree>
    <p:extLst>
      <p:ext uri="{BB962C8B-B14F-4D97-AF65-F5344CB8AC3E}">
        <p14:creationId xmlns:p14="http://schemas.microsoft.com/office/powerpoint/2010/main" val="187058121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67504244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5"/>
          <p:cNvSpPr/>
          <p:nvPr/>
        </p:nvSpPr>
        <p:spPr>
          <a:xfrm>
            <a:off x="7278814" y="6160055"/>
            <a:ext cx="17248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</a:rPr>
              <a:t>newsarama.com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24225" y="657225"/>
            <a:ext cx="5543550" cy="554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64515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852289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Berufsstress, Familie und Gemeinde – Der Kampf um die Prioritäten</a:t>
            </a:r>
          </a:p>
        </p:txBody>
      </p:sp>
      <p:sp>
        <p:nvSpPr>
          <p:cNvPr id="11" name="Rechteck 10"/>
          <p:cNvSpPr/>
          <p:nvPr/>
        </p:nvSpPr>
        <p:spPr>
          <a:xfrm>
            <a:off x="457200" y="2826208"/>
            <a:ext cx="11320272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AutoNum type="arabicPeriod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Einige Grundlinien: Das zeigt schon 1. Mose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2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Alles unter einen Hut?! Drei Lebenshüte des Christenmenschen</a:t>
            </a: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3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Zurück zur Basis: Zu den Füßen von Jesus</a:t>
            </a:r>
            <a:endParaRPr lang="de-DE" sz="3600" dirty="0">
              <a:solidFill>
                <a:prstClr val="white"/>
              </a:solidFill>
              <a:effectLst>
                <a:glow rad="139700">
                  <a:prstClr val="black">
                    <a:alpha val="40000"/>
                  </a:prst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0" indent="-742950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 startAt="4"/>
              <a:tabLst>
                <a:tab pos="715963" algn="l"/>
              </a:tabLst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Ganz praktisch: Wie setzt du die Prioritäten richtig?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83199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852289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Einige Grundlinien: Das zeigt schon 1. Mose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WICHTIG: Mann und Frau als engste, zwischenmenschliche	   Beziehung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2,21-24)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WICHTIG: Arbeit als eine von Gott gegebene Sache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(1. Mose 2,15; 3,17-19)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</a:t>
            </a:r>
            <a:r>
              <a:rPr lang="de-DE" kern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Henoch</a:t>
            </a: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, Noah, Abraham, Jakob, Josef… lebten mit Gott!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indent="-4763">
              <a:buNone/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lvl="0" indent="-4763">
              <a:buNone/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Berufsstress, Familie und Gemeinde – Der Kampf um die Prioritäten</a:t>
            </a:r>
          </a:p>
        </p:txBody>
      </p:sp>
    </p:spTree>
    <p:extLst>
      <p:ext uri="{BB962C8B-B14F-4D97-AF65-F5344CB8AC3E}">
        <p14:creationId xmlns:p14="http://schemas.microsoft.com/office/powerpoint/2010/main" val="86317832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48574" y="274638"/>
            <a:ext cx="852289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Alles unter einen Hut?! Drei Lebenshüte des Christenmenschen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691442"/>
            <a:ext cx="11234928" cy="3761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lvl="0" indent="-514350">
              <a:buAutoNum type="alphaLcParenR"/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Der Beruf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</a:t>
            </a:r>
            <a:r>
              <a:rPr lang="de-DE" kern="0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Wenn jemand nicht arbeiten will, soll er auch nicht essen.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(2. Thessalonicher 3,10)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Frauen und der Beruf / die Berufung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(Titus 2,3-5)</a:t>
            </a:r>
          </a:p>
          <a:p>
            <a:pPr marL="514350" lvl="0" indent="-514350">
              <a:buFont typeface="+mj-lt"/>
              <a:buAutoNum type="alphaLcParenR" startAt="2"/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Familie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Ehe in Unterordnung und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(Kolosser 3,18-21)</a:t>
            </a:r>
          </a:p>
          <a:p>
            <a:pPr marL="4763" lvl="0" indent="-4763">
              <a:buNone/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Berufsstress, Familie und Gemeinde – Der Kampf um die Prioritäten</a:t>
            </a:r>
          </a:p>
        </p:txBody>
      </p:sp>
    </p:spTree>
    <p:extLst>
      <p:ext uri="{BB962C8B-B14F-4D97-AF65-F5344CB8AC3E}">
        <p14:creationId xmlns:p14="http://schemas.microsoft.com/office/powerpoint/2010/main" val="422655709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850564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Alles unter einen Hut?! Drei Lebenshüte des Christenmenschen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756426"/>
            <a:ext cx="11234928" cy="369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Familie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4-fache Liebe in Epheser 5: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aufopfernde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5,25)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reinigende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5,26-27)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verpflegende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5,28-29)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andauernde Liebe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(Epheser 5,31)</a:t>
            </a: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Berufsstress, Familie und Gemeinde – Der Kampf um die Prioritäten</a:t>
            </a:r>
          </a:p>
        </p:txBody>
      </p:sp>
    </p:spTree>
    <p:extLst>
      <p:ext uri="{BB962C8B-B14F-4D97-AF65-F5344CB8AC3E}">
        <p14:creationId xmlns:p14="http://schemas.microsoft.com/office/powerpoint/2010/main" val="139995591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850564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Alles unter einen Hut?! Drei Lebenshüte des Christenmenschen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2756426"/>
            <a:ext cx="11234928" cy="369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lvl="0" indent="-514350">
              <a:buFont typeface="+mj-lt"/>
              <a:buAutoNum type="alphaLcParenR" startAt="3"/>
              <a:defRPr/>
            </a:pPr>
            <a:r>
              <a:rPr lang="de-DE" u="sng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Die Gemeinde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Die Gemeinde ist das Liebste unseres Herrn Jesus, sie ist seine Braut!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Berufsstress, Familie und Gemeinde – Der Kampf um die Prioritäten</a:t>
            </a:r>
          </a:p>
        </p:txBody>
      </p:sp>
    </p:spTree>
    <p:extLst>
      <p:ext uri="{BB962C8B-B14F-4D97-AF65-F5344CB8AC3E}">
        <p14:creationId xmlns:p14="http://schemas.microsoft.com/office/powerpoint/2010/main" val="174308156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8516112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Zurück zur Basis: Zu den Füßen von Jesus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Lebendiges Wort von Jesus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(Lukas 10,38-42)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Christus ist Herr auf der Arbeit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(Kolosser 3,22-23)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, in Ehe und Familie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(Kolosser 3,18-21)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 und in der Gemeinde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(Kolosser 1,18)</a:t>
            </a:r>
          </a:p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Die richtige Prioritätensetzung ist die Frage nach Gottes Willen!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indent="-4763">
              <a:buNone/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lvl="0" indent="-4763">
              <a:buNone/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Berufsstress, Familie und Gemeinde – Der Kampf um die Prioritäten</a:t>
            </a:r>
          </a:p>
        </p:txBody>
      </p:sp>
    </p:spTree>
    <p:extLst>
      <p:ext uri="{BB962C8B-B14F-4D97-AF65-F5344CB8AC3E}">
        <p14:creationId xmlns:p14="http://schemas.microsoft.com/office/powerpoint/2010/main" val="7790085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>
          <a:xfrm>
            <a:off x="457200" y="274638"/>
            <a:ext cx="8528304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4. Ganz praktisch: Wie setzt du die Prioritäten richtig?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457200" y="1914970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4763" lvl="0" indent="-4763">
              <a:buNone/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Fünf praktische Aufrufe:</a:t>
            </a:r>
          </a:p>
          <a:p>
            <a:pPr marL="890588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Frage andere Geschwister um Rat!</a:t>
            </a:r>
          </a:p>
          <a:p>
            <a:pPr marL="890588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Unterscheide zwischen wichtig und dringend!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lvl="0" indent="-4763">
              <a:buNone/>
              <a:defRPr/>
            </a:pP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763" marR="0" lvl="0" indent="-47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uLnTx/>
              <a:uFillTx/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34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Berufsstress, Familie und Gemeinde – Der Kampf um die Prioritäten</a:t>
            </a:r>
          </a:p>
        </p:txBody>
      </p:sp>
    </p:spTree>
    <p:extLst>
      <p:ext uri="{BB962C8B-B14F-4D97-AF65-F5344CB8AC3E}">
        <p14:creationId xmlns:p14="http://schemas.microsoft.com/office/powerpoint/2010/main" val="12206922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Breitbild</PresentationFormat>
  <Paragraphs>64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9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Berufsstress, Familie und Gemeinde - Der Kampf um die Prioritäten</dc:title>
  <dc:creator>Sascha Kriegler</dc:creator>
  <cp:lastModifiedBy>Sascha Kriegler</cp:lastModifiedBy>
  <cp:revision>55</cp:revision>
  <dcterms:created xsi:type="dcterms:W3CDTF">2015-12-06T14:34:46Z</dcterms:created>
  <dcterms:modified xsi:type="dcterms:W3CDTF">2021-07-18T06:33:06Z</dcterms:modified>
</cp:coreProperties>
</file>