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449" r:id="rId3"/>
    <p:sldId id="387" r:id="rId4"/>
    <p:sldId id="425" r:id="rId5"/>
    <p:sldId id="443" r:id="rId6"/>
    <p:sldId id="444" r:id="rId7"/>
    <p:sldId id="445" r:id="rId8"/>
    <p:sldId id="450" r:id="rId9"/>
    <p:sldId id="446" r:id="rId10"/>
    <p:sldId id="447" r:id="rId11"/>
    <p:sldId id="448" r:id="rId12"/>
    <p:sldId id="42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6EB25-D662-430D-B447-CD71A29DB10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3ACE173B-8438-487A-BC1D-2C75F81555EC}">
      <dgm:prSet phldrT="[Text]" custT="1"/>
      <dgm:spPr/>
      <dgm:t>
        <a:bodyPr/>
        <a:lstStyle/>
        <a:p>
          <a:r>
            <a:rPr lang="de-DE" sz="3200"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rPr>
            <a:t>Sieben Tage unrein (3. Mose 12,2)</a:t>
          </a:r>
          <a:endParaRPr lang="de-DE" sz="3200" dirty="0"/>
        </a:p>
      </dgm:t>
    </dgm:pt>
    <dgm:pt modelId="{788E69CC-E1EC-4105-9737-73C6B29508A1}" type="parTrans" cxnId="{0794568C-9553-4DDB-A4F4-30933A7C2809}">
      <dgm:prSet/>
      <dgm:spPr/>
      <dgm:t>
        <a:bodyPr/>
        <a:lstStyle/>
        <a:p>
          <a:endParaRPr lang="de-DE"/>
        </a:p>
      </dgm:t>
    </dgm:pt>
    <dgm:pt modelId="{BC9A439B-4A43-48BD-B444-F234ED6E911F}" type="sibTrans" cxnId="{0794568C-9553-4DDB-A4F4-30933A7C2809}">
      <dgm:prSet/>
      <dgm:spPr/>
      <dgm:t>
        <a:bodyPr/>
        <a:lstStyle/>
        <a:p>
          <a:endParaRPr lang="de-DE"/>
        </a:p>
      </dgm:t>
    </dgm:pt>
    <dgm:pt modelId="{FEDFF2D2-3AA6-435F-965A-2282446C424A}">
      <dgm:prSet phldrT="[Text]" custT="1"/>
      <dgm:spPr/>
      <dgm:t>
        <a:bodyPr/>
        <a:lstStyle/>
        <a:p>
          <a:r>
            <a:rPr lang="de-DE" sz="3200"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rPr>
            <a:t>Beschneidung am achten Tag (3. Mose 12,3; Lukas 2,21)</a:t>
          </a:r>
          <a:endParaRPr lang="de-DE" sz="3200" dirty="0"/>
        </a:p>
      </dgm:t>
    </dgm:pt>
    <dgm:pt modelId="{D77F56DC-E1C8-4CE0-8037-EB2714D9E451}" type="parTrans" cxnId="{750F2434-736A-4E1F-8B4E-BF7A14C86F0E}">
      <dgm:prSet/>
      <dgm:spPr/>
      <dgm:t>
        <a:bodyPr/>
        <a:lstStyle/>
        <a:p>
          <a:endParaRPr lang="de-DE"/>
        </a:p>
      </dgm:t>
    </dgm:pt>
    <dgm:pt modelId="{1D170C4F-F08D-4219-8C4C-330601350A55}" type="sibTrans" cxnId="{750F2434-736A-4E1F-8B4E-BF7A14C86F0E}">
      <dgm:prSet/>
      <dgm:spPr/>
      <dgm:t>
        <a:bodyPr/>
        <a:lstStyle/>
        <a:p>
          <a:endParaRPr lang="de-DE"/>
        </a:p>
      </dgm:t>
    </dgm:pt>
    <dgm:pt modelId="{4B2BB143-73A9-478C-AEDA-325C501622E7}">
      <dgm:prSet phldrT="[Text]"/>
      <dgm:spPr/>
      <dgm:t>
        <a:bodyPr/>
        <a:lstStyle/>
        <a:p>
          <a:r>
            <a:rPr lang="de-DE"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rPr>
            <a:t>33 Tage Reinigungszeit (3. Mose 12,4.6-8; Lukas 2,22ff)</a:t>
          </a:r>
          <a:endParaRPr lang="de-DE" dirty="0"/>
        </a:p>
      </dgm:t>
    </dgm:pt>
    <dgm:pt modelId="{431F25A7-544B-4A46-B86F-9C2BBF9C6062}" type="parTrans" cxnId="{C676E5EF-AD32-4B20-BCB4-320A913C1513}">
      <dgm:prSet/>
      <dgm:spPr/>
      <dgm:t>
        <a:bodyPr/>
        <a:lstStyle/>
        <a:p>
          <a:endParaRPr lang="de-DE"/>
        </a:p>
      </dgm:t>
    </dgm:pt>
    <dgm:pt modelId="{A1C4EAB3-2178-422B-B177-451F1BC707A7}" type="sibTrans" cxnId="{C676E5EF-AD32-4B20-BCB4-320A913C1513}">
      <dgm:prSet/>
      <dgm:spPr/>
      <dgm:t>
        <a:bodyPr/>
        <a:lstStyle/>
        <a:p>
          <a:endParaRPr lang="de-DE"/>
        </a:p>
      </dgm:t>
    </dgm:pt>
    <dgm:pt modelId="{CF778A0C-3D81-4CA1-9DA1-6DC52A157897}" type="pres">
      <dgm:prSet presAssocID="{BFE6EB25-D662-430D-B447-CD71A29DB109}" presName="Name0" presStyleCnt="0">
        <dgm:presLayoutVars>
          <dgm:dir/>
          <dgm:resizeHandles val="exact"/>
        </dgm:presLayoutVars>
      </dgm:prSet>
      <dgm:spPr/>
    </dgm:pt>
    <dgm:pt modelId="{DB8F88C4-C369-4D62-A5A1-9583B3515197}" type="pres">
      <dgm:prSet presAssocID="{3ACE173B-8438-487A-BC1D-2C75F81555EC}" presName="node" presStyleLbl="node1" presStyleIdx="0" presStyleCnt="3" custScaleX="135656" custScaleY="172550">
        <dgm:presLayoutVars>
          <dgm:bulletEnabled val="1"/>
        </dgm:presLayoutVars>
      </dgm:prSet>
      <dgm:spPr/>
    </dgm:pt>
    <dgm:pt modelId="{1934AAC1-B9C6-4530-BB13-4FA3F9A15BC2}" type="pres">
      <dgm:prSet presAssocID="{BC9A439B-4A43-48BD-B444-F234ED6E911F}" presName="sibTrans" presStyleLbl="sibTrans2D1" presStyleIdx="0" presStyleCnt="2"/>
      <dgm:spPr/>
    </dgm:pt>
    <dgm:pt modelId="{6222FDEE-6429-4357-9E21-6352138D5527}" type="pres">
      <dgm:prSet presAssocID="{BC9A439B-4A43-48BD-B444-F234ED6E911F}" presName="connectorText" presStyleLbl="sibTrans2D1" presStyleIdx="0" presStyleCnt="2"/>
      <dgm:spPr/>
    </dgm:pt>
    <dgm:pt modelId="{E5E994F7-A156-4D05-9A4A-0A758CC7C1B3}" type="pres">
      <dgm:prSet presAssocID="{FEDFF2D2-3AA6-435F-965A-2282446C424A}" presName="node" presStyleLbl="node1" presStyleIdx="1" presStyleCnt="3" custScaleX="135656" custScaleY="172550">
        <dgm:presLayoutVars>
          <dgm:bulletEnabled val="1"/>
        </dgm:presLayoutVars>
      </dgm:prSet>
      <dgm:spPr/>
    </dgm:pt>
    <dgm:pt modelId="{DB6ED4E5-5ED5-49C1-8CDF-0BFA0E41A500}" type="pres">
      <dgm:prSet presAssocID="{1D170C4F-F08D-4219-8C4C-330601350A55}" presName="sibTrans" presStyleLbl="sibTrans2D1" presStyleIdx="1" presStyleCnt="2"/>
      <dgm:spPr/>
    </dgm:pt>
    <dgm:pt modelId="{B9B61DA1-82F1-406E-B352-F3BA83783B13}" type="pres">
      <dgm:prSet presAssocID="{1D170C4F-F08D-4219-8C4C-330601350A55}" presName="connectorText" presStyleLbl="sibTrans2D1" presStyleIdx="1" presStyleCnt="2"/>
      <dgm:spPr/>
    </dgm:pt>
    <dgm:pt modelId="{47D36798-9DB7-4D98-998B-4AE5D0F23299}" type="pres">
      <dgm:prSet presAssocID="{4B2BB143-73A9-478C-AEDA-325C501622E7}" presName="node" presStyleLbl="node1" presStyleIdx="2" presStyleCnt="3" custScaleX="135656" custScaleY="172550">
        <dgm:presLayoutVars>
          <dgm:bulletEnabled val="1"/>
        </dgm:presLayoutVars>
      </dgm:prSet>
      <dgm:spPr/>
    </dgm:pt>
  </dgm:ptLst>
  <dgm:cxnLst>
    <dgm:cxn modelId="{E910EF12-BEE6-44B8-9D08-B1F6C510F491}" type="presOf" srcId="{FEDFF2D2-3AA6-435F-965A-2282446C424A}" destId="{E5E994F7-A156-4D05-9A4A-0A758CC7C1B3}" srcOrd="0" destOrd="0" presId="urn:microsoft.com/office/officeart/2005/8/layout/process1"/>
    <dgm:cxn modelId="{CFE0C026-0612-43CC-A2A9-D4E2DA35C504}" type="presOf" srcId="{1D170C4F-F08D-4219-8C4C-330601350A55}" destId="{B9B61DA1-82F1-406E-B352-F3BA83783B13}" srcOrd="1" destOrd="0" presId="urn:microsoft.com/office/officeart/2005/8/layout/process1"/>
    <dgm:cxn modelId="{750F2434-736A-4E1F-8B4E-BF7A14C86F0E}" srcId="{BFE6EB25-D662-430D-B447-CD71A29DB109}" destId="{FEDFF2D2-3AA6-435F-965A-2282446C424A}" srcOrd="1" destOrd="0" parTransId="{D77F56DC-E1C8-4CE0-8037-EB2714D9E451}" sibTransId="{1D170C4F-F08D-4219-8C4C-330601350A55}"/>
    <dgm:cxn modelId="{3CFA373A-D321-451D-BA00-9DA1941EDB28}" type="presOf" srcId="{BC9A439B-4A43-48BD-B444-F234ED6E911F}" destId="{6222FDEE-6429-4357-9E21-6352138D5527}" srcOrd="1" destOrd="0" presId="urn:microsoft.com/office/officeart/2005/8/layout/process1"/>
    <dgm:cxn modelId="{0F405254-DF4D-4615-A593-178800BC929D}" type="presOf" srcId="{1D170C4F-F08D-4219-8C4C-330601350A55}" destId="{DB6ED4E5-5ED5-49C1-8CDF-0BFA0E41A500}" srcOrd="0" destOrd="0" presId="urn:microsoft.com/office/officeart/2005/8/layout/process1"/>
    <dgm:cxn modelId="{FB738474-ECB2-46F7-A513-CB5973778D0E}" type="presOf" srcId="{BC9A439B-4A43-48BD-B444-F234ED6E911F}" destId="{1934AAC1-B9C6-4530-BB13-4FA3F9A15BC2}" srcOrd="0" destOrd="0" presId="urn:microsoft.com/office/officeart/2005/8/layout/process1"/>
    <dgm:cxn modelId="{0794568C-9553-4DDB-A4F4-30933A7C2809}" srcId="{BFE6EB25-D662-430D-B447-CD71A29DB109}" destId="{3ACE173B-8438-487A-BC1D-2C75F81555EC}" srcOrd="0" destOrd="0" parTransId="{788E69CC-E1EC-4105-9737-73C6B29508A1}" sibTransId="{BC9A439B-4A43-48BD-B444-F234ED6E911F}"/>
    <dgm:cxn modelId="{58130697-8049-4441-811B-B47BB4E42A24}" type="presOf" srcId="{3ACE173B-8438-487A-BC1D-2C75F81555EC}" destId="{DB8F88C4-C369-4D62-A5A1-9583B3515197}" srcOrd="0" destOrd="0" presId="urn:microsoft.com/office/officeart/2005/8/layout/process1"/>
    <dgm:cxn modelId="{C8D726AF-245C-4365-810E-A5E854DB7C4B}" type="presOf" srcId="{BFE6EB25-D662-430D-B447-CD71A29DB109}" destId="{CF778A0C-3D81-4CA1-9DA1-6DC52A157897}" srcOrd="0" destOrd="0" presId="urn:microsoft.com/office/officeart/2005/8/layout/process1"/>
    <dgm:cxn modelId="{C676E5EF-AD32-4B20-BCB4-320A913C1513}" srcId="{BFE6EB25-D662-430D-B447-CD71A29DB109}" destId="{4B2BB143-73A9-478C-AEDA-325C501622E7}" srcOrd="2" destOrd="0" parTransId="{431F25A7-544B-4A46-B86F-9C2BBF9C6062}" sibTransId="{A1C4EAB3-2178-422B-B177-451F1BC707A7}"/>
    <dgm:cxn modelId="{914A61FD-B48E-4DB8-A6ED-38BA33CECB59}" type="presOf" srcId="{4B2BB143-73A9-478C-AEDA-325C501622E7}" destId="{47D36798-9DB7-4D98-998B-4AE5D0F23299}" srcOrd="0" destOrd="0" presId="urn:microsoft.com/office/officeart/2005/8/layout/process1"/>
    <dgm:cxn modelId="{ACEB1D8C-2E38-4B3E-8A47-DF77A5BB5D82}" type="presParOf" srcId="{CF778A0C-3D81-4CA1-9DA1-6DC52A157897}" destId="{DB8F88C4-C369-4D62-A5A1-9583B3515197}" srcOrd="0" destOrd="0" presId="urn:microsoft.com/office/officeart/2005/8/layout/process1"/>
    <dgm:cxn modelId="{0D21ECB9-92FB-4CD5-8A4B-286B30D42A4F}" type="presParOf" srcId="{CF778A0C-3D81-4CA1-9DA1-6DC52A157897}" destId="{1934AAC1-B9C6-4530-BB13-4FA3F9A15BC2}" srcOrd="1" destOrd="0" presId="urn:microsoft.com/office/officeart/2005/8/layout/process1"/>
    <dgm:cxn modelId="{E25FAE57-7739-4BF8-878E-F18B99941F72}" type="presParOf" srcId="{1934AAC1-B9C6-4530-BB13-4FA3F9A15BC2}" destId="{6222FDEE-6429-4357-9E21-6352138D5527}" srcOrd="0" destOrd="0" presId="urn:microsoft.com/office/officeart/2005/8/layout/process1"/>
    <dgm:cxn modelId="{E3DBACBE-816A-43ED-B2F3-11C6C5279729}" type="presParOf" srcId="{CF778A0C-3D81-4CA1-9DA1-6DC52A157897}" destId="{E5E994F7-A156-4D05-9A4A-0A758CC7C1B3}" srcOrd="2" destOrd="0" presId="urn:microsoft.com/office/officeart/2005/8/layout/process1"/>
    <dgm:cxn modelId="{E7F3024A-2837-4979-A987-E33A59309E55}" type="presParOf" srcId="{CF778A0C-3D81-4CA1-9DA1-6DC52A157897}" destId="{DB6ED4E5-5ED5-49C1-8CDF-0BFA0E41A500}" srcOrd="3" destOrd="0" presId="urn:microsoft.com/office/officeart/2005/8/layout/process1"/>
    <dgm:cxn modelId="{CFBA9DA3-C9DE-494A-9ABB-4CA4BF2615B5}" type="presParOf" srcId="{DB6ED4E5-5ED5-49C1-8CDF-0BFA0E41A500}" destId="{B9B61DA1-82F1-406E-B352-F3BA83783B13}" srcOrd="0" destOrd="0" presId="urn:microsoft.com/office/officeart/2005/8/layout/process1"/>
    <dgm:cxn modelId="{CA3AFC26-2B1E-4E21-8159-5869893C198A}" type="presParOf" srcId="{CF778A0C-3D81-4CA1-9DA1-6DC52A157897}" destId="{47D36798-9DB7-4D98-998B-4AE5D0F232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88C4-C369-4D62-A5A1-9583B3515197}">
      <dsp:nvSpPr>
        <dsp:cNvPr id="0" name=""/>
        <dsp:cNvSpPr/>
      </dsp:nvSpPr>
      <dsp:spPr>
        <a:xfrm>
          <a:off x="6457" y="0"/>
          <a:ext cx="3200866" cy="22818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rPr>
            <a:t>Sieben Tage unrein (3. Mose 12,2)</a:t>
          </a:r>
          <a:endParaRPr lang="de-DE" sz="3200" kern="1200" dirty="0"/>
        </a:p>
      </dsp:txBody>
      <dsp:txXfrm>
        <a:off x="73291" y="66834"/>
        <a:ext cx="3067198" cy="2148205"/>
      </dsp:txXfrm>
    </dsp:sp>
    <dsp:sp modelId="{1934AAC1-B9C6-4530-BB13-4FA3F9A15BC2}">
      <dsp:nvSpPr>
        <dsp:cNvPr id="0" name=""/>
        <dsp:cNvSpPr/>
      </dsp:nvSpPr>
      <dsp:spPr>
        <a:xfrm>
          <a:off x="3443278" y="848352"/>
          <a:ext cx="500223" cy="5851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/>
        </a:p>
      </dsp:txBody>
      <dsp:txXfrm>
        <a:off x="3443278" y="965385"/>
        <a:ext cx="350156" cy="351101"/>
      </dsp:txXfrm>
    </dsp:sp>
    <dsp:sp modelId="{E5E994F7-A156-4D05-9A4A-0A758CC7C1B3}">
      <dsp:nvSpPr>
        <dsp:cNvPr id="0" name=""/>
        <dsp:cNvSpPr/>
      </dsp:nvSpPr>
      <dsp:spPr>
        <a:xfrm>
          <a:off x="4151142" y="0"/>
          <a:ext cx="3200866" cy="22818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rPr>
            <a:t>Beschneidung am achten Tag (3. Mose 12,3; Lukas 2,21)</a:t>
          </a:r>
          <a:endParaRPr lang="de-DE" sz="3200" kern="1200" dirty="0"/>
        </a:p>
      </dsp:txBody>
      <dsp:txXfrm>
        <a:off x="4217976" y="66834"/>
        <a:ext cx="3067198" cy="2148205"/>
      </dsp:txXfrm>
    </dsp:sp>
    <dsp:sp modelId="{DB6ED4E5-5ED5-49C1-8CDF-0BFA0E41A500}">
      <dsp:nvSpPr>
        <dsp:cNvPr id="0" name=""/>
        <dsp:cNvSpPr/>
      </dsp:nvSpPr>
      <dsp:spPr>
        <a:xfrm>
          <a:off x="7587964" y="848352"/>
          <a:ext cx="500223" cy="5851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/>
        </a:p>
      </dsp:txBody>
      <dsp:txXfrm>
        <a:off x="7587964" y="965385"/>
        <a:ext cx="350156" cy="351101"/>
      </dsp:txXfrm>
    </dsp:sp>
    <dsp:sp modelId="{47D36798-9DB7-4D98-998B-4AE5D0F23299}">
      <dsp:nvSpPr>
        <dsp:cNvPr id="0" name=""/>
        <dsp:cNvSpPr/>
      </dsp:nvSpPr>
      <dsp:spPr>
        <a:xfrm>
          <a:off x="8295828" y="0"/>
          <a:ext cx="3200866" cy="22818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rPr>
            <a:t>33 Tage Reinigungszeit (3. Mose 12,4.6-8; Lukas 2,22ff)</a:t>
          </a:r>
          <a:endParaRPr lang="de-DE" sz="3000" kern="1200" dirty="0"/>
        </a:p>
      </dsp:txBody>
      <dsp:txXfrm>
        <a:off x="8362662" y="66834"/>
        <a:ext cx="3067198" cy="2148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30.12.2018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Lehne Christus nicht ab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A23D997-C662-4869-AA74-22D57C8BD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0101" r="6601" b="11150"/>
          <a:stretch/>
        </p:blipFill>
        <p:spPr>
          <a:xfrm>
            <a:off x="4247376" y="1279594"/>
            <a:ext cx="3654575" cy="442085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2B005F5-5834-4FA9-B3E5-D8900617DD7E}"/>
              </a:ext>
            </a:extLst>
          </p:cNvPr>
          <p:cNvSpPr/>
          <p:nvPr/>
        </p:nvSpPr>
        <p:spPr>
          <a:xfrm>
            <a:off x="7901951" y="5393740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maria-laach-buchhandlung.de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98EDC03-F4D1-4E8F-B3AF-442AEE4F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16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Lade Menschen zu Christus ein!</a:t>
            </a:r>
          </a:p>
        </p:txBody>
      </p:sp>
    </p:spTree>
    <p:extLst>
      <p:ext uri="{BB962C8B-B14F-4D97-AF65-F5344CB8AC3E}">
        <p14:creationId xmlns:p14="http://schemas.microsoft.com/office/powerpoint/2010/main" val="3900405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Lukas 2,25-35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Lebe in Erwartung auf Christus (Verse 25-28a)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Lobe Christus (Verse 28b-33)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Lehne Christus nicht ab (Verse 34-35)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Begegnung mit Christus verändert alles</a:t>
            </a:r>
          </a:p>
        </p:txBody>
      </p:sp>
    </p:spTree>
    <p:extLst>
      <p:ext uri="{BB962C8B-B14F-4D97-AF65-F5344CB8AC3E}">
        <p14:creationId xmlns:p14="http://schemas.microsoft.com/office/powerpoint/2010/main" val="9812190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732192A-8591-4D65-8894-BB0FDCE71530}"/>
              </a:ext>
            </a:extLst>
          </p:cNvPr>
          <p:cNvSpPr/>
          <p:nvPr/>
        </p:nvSpPr>
        <p:spPr>
          <a:xfrm>
            <a:off x="9364696" y="6228825"/>
            <a:ext cx="15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wikimedia.org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6398D5-1DA0-46EC-B161-06CC4D8A6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90" y="665747"/>
            <a:ext cx="5061519" cy="5526505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6C7BEB0A-8343-4CD5-ACAC-8821BDD0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121" y="665747"/>
            <a:ext cx="4496700" cy="55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Elias Canetti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„Man mag drei- oder viertausend Menschen gekannt haben, man spricht aber immer nur von sechs oder </a:t>
            </a:r>
            <a:r>
              <a:rPr lang="de-DE" sz="3600" ker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sieben.“</a:t>
            </a:r>
            <a:endParaRPr lang="de-DE" sz="36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49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Lukas 2,25-35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Lebe in Erwartung auf Christus (Verse 25-28a)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Lobe Christus (Verse 28b-33)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Lehne Christus nicht ab (Verse 34-35)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Begegnung mit Christus verändert alles</a:t>
            </a: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Lebe in Erwartung auf Christus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Jesus ist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Trost Israels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2,25)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Christus des Herrn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2,26)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Heil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2,30)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 Licht zur Offenbarung und zur Herrlichkeit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(Lukas 2,32)</a:t>
            </a:r>
          </a:p>
        </p:txBody>
      </p:sp>
    </p:spTree>
    <p:extLst>
      <p:ext uri="{BB962C8B-B14F-4D97-AF65-F5344CB8AC3E}">
        <p14:creationId xmlns:p14="http://schemas.microsoft.com/office/powerpoint/2010/main" val="1867470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Lebe in Erwartung auf Christus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Warten auf den Messias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Jesaja 40,1-2; 49,13; 52,9; 66,13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Nach der Geburt eines männlichen Israeliten: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Lebe in sehnlicher Erwartung auf Christus; mache dich auf, um ihm zu begegnen!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C3CDF90-8584-4384-ABDD-14EC47FD5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96959"/>
              </p:ext>
            </p:extLst>
          </p:nvPr>
        </p:nvGraphicFramePr>
        <p:xfrm>
          <a:off x="457200" y="3130042"/>
          <a:ext cx="11503152" cy="228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373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Lobe Christus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Lobpreis in Lukas 1-2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Lobpreis der Maria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1,46-55)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Magnificat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Lobpreis des Zacharias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1,68-79)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Benedictus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Lobpreis der Engel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2,14)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Gloria in excelsis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deo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Lobpreis des Simeon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2,29-32)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Nunc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dimittis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02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Lobe Christus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CF53BE-D58D-412A-BF9B-8A1AD3208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1308" r="1786" b="1897"/>
          <a:stretch/>
        </p:blipFill>
        <p:spPr>
          <a:xfrm>
            <a:off x="4421314" y="1067445"/>
            <a:ext cx="3349371" cy="458988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732192A-8591-4D65-8894-BB0FDCE71530}"/>
              </a:ext>
            </a:extLst>
          </p:cNvPr>
          <p:cNvSpPr/>
          <p:nvPr/>
        </p:nvSpPr>
        <p:spPr>
          <a:xfrm>
            <a:off x="7770685" y="5331118"/>
            <a:ext cx="122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en.elds.org</a:t>
            </a:r>
          </a:p>
        </p:txBody>
      </p:sp>
    </p:spTree>
    <p:extLst>
      <p:ext uri="{BB962C8B-B14F-4D97-AF65-F5344CB8AC3E}">
        <p14:creationId xmlns:p14="http://schemas.microsoft.com/office/powerpoint/2010/main" val="42261069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Lobe Christus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0B1AE58-A916-4F93-824E-310227849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36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Fülle dein Herz mit Gottes Wort und lobe seinen Namen!</a:t>
            </a:r>
          </a:p>
        </p:txBody>
      </p:sp>
    </p:spTree>
    <p:extLst>
      <p:ext uri="{BB962C8B-B14F-4D97-AF65-F5344CB8AC3E}">
        <p14:creationId xmlns:p14="http://schemas.microsoft.com/office/powerpoint/2010/main" val="30248806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Lehne Christus nicht ab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Begegnung mit Christus verändert alles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Fall und Aufstehen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Korinther 1,18; siehe auch Hosea 14,10)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 Stein des Anstoßes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(Jesaja 8,14-15; Jeremia 15,10; Römer 9,32-33; 1. Korinther 1,23-24; 1. Petrus 2,8)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Christus ist der Scheidepunkt!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46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Breitbild</PresentationFormat>
  <Paragraphs>62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Lukas 2,25-35: Die Begegnung mit Christus verändert alles</dc:title>
  <dc:creator>Sascha Kriegler</dc:creator>
  <cp:lastModifiedBy>Windows-Benutzer</cp:lastModifiedBy>
  <cp:revision>257</cp:revision>
  <dcterms:created xsi:type="dcterms:W3CDTF">2015-12-06T14:34:46Z</dcterms:created>
  <dcterms:modified xsi:type="dcterms:W3CDTF">2018-12-30T07:37:09Z</dcterms:modified>
</cp:coreProperties>
</file>