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notesMasterIdLst>
    <p:notesMasterId r:id="rId12"/>
  </p:notesMasterIdLst>
  <p:sldIdLst>
    <p:sldId id="585" r:id="rId2"/>
    <p:sldId id="834" r:id="rId3"/>
    <p:sldId id="700" r:id="rId4"/>
    <p:sldId id="828" r:id="rId5"/>
    <p:sldId id="836" r:id="rId6"/>
    <p:sldId id="837" r:id="rId7"/>
    <p:sldId id="838" r:id="rId8"/>
    <p:sldId id="839" r:id="rId9"/>
    <p:sldId id="840" r:id="rId10"/>
    <p:sldId id="842" r:id="rId11"/>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FF00"/>
    <a:srgbClr val="FF0000"/>
    <a:srgbClr val="EAEFF7"/>
    <a:srgbClr val="D2DEE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7" autoAdjust="0"/>
  </p:normalViewPr>
  <p:slideViewPr>
    <p:cSldViewPr snapToGrid="0">
      <p:cViewPr varScale="1">
        <p:scale>
          <a:sx n="147" d="100"/>
          <a:sy n="147" d="100"/>
        </p:scale>
        <p:origin x="114" y="306"/>
      </p:cViewPr>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4" d="100"/>
          <a:sy n="84" d="100"/>
        </p:scale>
        <p:origin x="3828"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3D0F090-7E74-4FFD-BE36-E9B69AED82C3}" type="datetimeFigureOut">
              <a:rPr lang="de-DE" smtClean="0"/>
              <a:t>13.04.2025</a:t>
            </a:fld>
            <a:endParaRPr lang="de-DE" dirty="0"/>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864BAB-5BA2-4FE7-B15A-FCB7F3CF80AF}" type="slidenum">
              <a:rPr lang="de-DE" smtClean="0"/>
              <a:t>‹Nr.›</a:t>
            </a:fld>
            <a:endParaRPr lang="de-DE" dirty="0"/>
          </a:p>
        </p:txBody>
      </p:sp>
    </p:spTree>
    <p:extLst>
      <p:ext uri="{BB962C8B-B14F-4D97-AF65-F5344CB8AC3E}">
        <p14:creationId xmlns:p14="http://schemas.microsoft.com/office/powerpoint/2010/main" val="1060919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07855D-46EA-2C50-4287-B6DE29739210}"/>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A467FCB2-CA9E-8CCD-27F9-B658E5828E93}"/>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D9044E9E-9EBD-DA51-F3F1-B56A9207807E}"/>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4857D129-8E1B-F8DA-8907-3C47A174629F}"/>
              </a:ext>
            </a:extLst>
          </p:cNvPr>
          <p:cNvSpPr>
            <a:spLocks noGrp="1"/>
          </p:cNvSpPr>
          <p:nvPr>
            <p:ph type="sldNum" sz="quarter" idx="5"/>
          </p:nvPr>
        </p:nvSpPr>
        <p:spPr/>
        <p:txBody>
          <a:bodyPr/>
          <a:lstStyle/>
          <a:p>
            <a:fld id="{5E864BAB-5BA2-4FE7-B15A-FCB7F3CF80AF}" type="slidenum">
              <a:rPr lang="de-DE" smtClean="0"/>
              <a:t>4</a:t>
            </a:fld>
            <a:endParaRPr lang="de-DE" dirty="0"/>
          </a:p>
        </p:txBody>
      </p:sp>
    </p:spTree>
    <p:extLst>
      <p:ext uri="{BB962C8B-B14F-4D97-AF65-F5344CB8AC3E}">
        <p14:creationId xmlns:p14="http://schemas.microsoft.com/office/powerpoint/2010/main" val="41544229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374D69-9339-B0F4-32E7-143DB92474D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C76448A-08D4-7EBB-AE56-5BA9732D5FDC}"/>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918E373-9F6D-68B3-6578-D08CF11CA2CC}"/>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942E2483-F1AD-2A52-4C4C-D492C123AA6D}"/>
              </a:ext>
            </a:extLst>
          </p:cNvPr>
          <p:cNvSpPr>
            <a:spLocks noGrp="1"/>
          </p:cNvSpPr>
          <p:nvPr>
            <p:ph type="sldNum" sz="quarter" idx="5"/>
          </p:nvPr>
        </p:nvSpPr>
        <p:spPr/>
        <p:txBody>
          <a:bodyPr/>
          <a:lstStyle/>
          <a:p>
            <a:fld id="{5E864BAB-5BA2-4FE7-B15A-FCB7F3CF80AF}" type="slidenum">
              <a:rPr lang="de-DE" smtClean="0"/>
              <a:t>5</a:t>
            </a:fld>
            <a:endParaRPr lang="de-DE" dirty="0"/>
          </a:p>
        </p:txBody>
      </p:sp>
    </p:spTree>
    <p:extLst>
      <p:ext uri="{BB962C8B-B14F-4D97-AF65-F5344CB8AC3E}">
        <p14:creationId xmlns:p14="http://schemas.microsoft.com/office/powerpoint/2010/main" val="17214397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36824A-C3F4-0EDA-C3FB-7CAF0E65BD52}"/>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6B25FA5C-88DC-853A-224C-837C9EEEC21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AB6F7AED-F50E-8A67-3BBF-8A0EB66ACB22}"/>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95EB613D-6399-FF3B-7A4D-0F1FEAF102B9}"/>
              </a:ext>
            </a:extLst>
          </p:cNvPr>
          <p:cNvSpPr>
            <a:spLocks noGrp="1"/>
          </p:cNvSpPr>
          <p:nvPr>
            <p:ph type="sldNum" sz="quarter" idx="5"/>
          </p:nvPr>
        </p:nvSpPr>
        <p:spPr/>
        <p:txBody>
          <a:bodyPr/>
          <a:lstStyle/>
          <a:p>
            <a:fld id="{5E864BAB-5BA2-4FE7-B15A-FCB7F3CF80AF}" type="slidenum">
              <a:rPr lang="de-DE" smtClean="0"/>
              <a:t>6</a:t>
            </a:fld>
            <a:endParaRPr lang="de-DE" dirty="0"/>
          </a:p>
        </p:txBody>
      </p:sp>
    </p:spTree>
    <p:extLst>
      <p:ext uri="{BB962C8B-B14F-4D97-AF65-F5344CB8AC3E}">
        <p14:creationId xmlns:p14="http://schemas.microsoft.com/office/powerpoint/2010/main" val="22781735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733621-0677-BD39-AFF7-6F8C66AF789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DDF9C05C-C744-706B-09F3-17FAC1247FD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277D31D-604F-7F9C-E4B9-D6FAC06C1ABF}"/>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4D293A7B-1616-2348-A0E4-3CAFB8DC1123}"/>
              </a:ext>
            </a:extLst>
          </p:cNvPr>
          <p:cNvSpPr>
            <a:spLocks noGrp="1"/>
          </p:cNvSpPr>
          <p:nvPr>
            <p:ph type="sldNum" sz="quarter" idx="5"/>
          </p:nvPr>
        </p:nvSpPr>
        <p:spPr/>
        <p:txBody>
          <a:bodyPr/>
          <a:lstStyle/>
          <a:p>
            <a:fld id="{5E864BAB-5BA2-4FE7-B15A-FCB7F3CF80AF}" type="slidenum">
              <a:rPr lang="de-DE" smtClean="0"/>
              <a:t>7</a:t>
            </a:fld>
            <a:endParaRPr lang="de-DE" dirty="0"/>
          </a:p>
        </p:txBody>
      </p:sp>
    </p:spTree>
    <p:extLst>
      <p:ext uri="{BB962C8B-B14F-4D97-AF65-F5344CB8AC3E}">
        <p14:creationId xmlns:p14="http://schemas.microsoft.com/office/powerpoint/2010/main" val="29353311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B83153-1A32-34A0-179D-5782A23A5004}"/>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AF55F6A-26D3-4B3D-1D74-774FD3EE29A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7BFC175A-E61B-10D0-F2E2-3E8F84940BB3}"/>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3C59C4DA-024F-25DE-B6CE-ED1994FD677E}"/>
              </a:ext>
            </a:extLst>
          </p:cNvPr>
          <p:cNvSpPr>
            <a:spLocks noGrp="1"/>
          </p:cNvSpPr>
          <p:nvPr>
            <p:ph type="sldNum" sz="quarter" idx="5"/>
          </p:nvPr>
        </p:nvSpPr>
        <p:spPr/>
        <p:txBody>
          <a:bodyPr/>
          <a:lstStyle/>
          <a:p>
            <a:fld id="{5E864BAB-5BA2-4FE7-B15A-FCB7F3CF80AF}" type="slidenum">
              <a:rPr lang="de-DE" smtClean="0"/>
              <a:t>8</a:t>
            </a:fld>
            <a:endParaRPr lang="de-DE" dirty="0"/>
          </a:p>
        </p:txBody>
      </p:sp>
    </p:spTree>
    <p:extLst>
      <p:ext uri="{BB962C8B-B14F-4D97-AF65-F5344CB8AC3E}">
        <p14:creationId xmlns:p14="http://schemas.microsoft.com/office/powerpoint/2010/main" val="37330335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1376BE2-C49A-374C-C754-BCAF9B24DAD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0596EFF-562E-14D1-BF99-D9DFFD00A6AA}"/>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32787CAF-9C3E-18D7-AAC4-51306A62E6DC}"/>
              </a:ext>
            </a:extLst>
          </p:cNvPr>
          <p:cNvSpPr>
            <a:spLocks noGrp="1"/>
          </p:cNvSpPr>
          <p:nvPr>
            <p:ph type="body" idx="1"/>
          </p:nvPr>
        </p:nvSpPr>
        <p:spPr/>
        <p:txBody>
          <a:bodyPr/>
          <a:lstStyle/>
          <a:p>
            <a:endParaRPr lang="de-DE" dirty="0"/>
          </a:p>
        </p:txBody>
      </p:sp>
      <p:sp>
        <p:nvSpPr>
          <p:cNvPr id="4" name="Foliennummernplatzhalter 3">
            <a:extLst>
              <a:ext uri="{FF2B5EF4-FFF2-40B4-BE49-F238E27FC236}">
                <a16:creationId xmlns:a16="http://schemas.microsoft.com/office/drawing/2014/main" id="{A0FFC05B-E591-59F8-8881-132940A29A6B}"/>
              </a:ext>
            </a:extLst>
          </p:cNvPr>
          <p:cNvSpPr>
            <a:spLocks noGrp="1"/>
          </p:cNvSpPr>
          <p:nvPr>
            <p:ph type="sldNum" sz="quarter" idx="5"/>
          </p:nvPr>
        </p:nvSpPr>
        <p:spPr/>
        <p:txBody>
          <a:bodyPr/>
          <a:lstStyle/>
          <a:p>
            <a:fld id="{5E864BAB-5BA2-4FE7-B15A-FCB7F3CF80AF}" type="slidenum">
              <a:rPr lang="de-DE" smtClean="0"/>
              <a:t>9</a:t>
            </a:fld>
            <a:endParaRPr lang="de-DE" dirty="0"/>
          </a:p>
        </p:txBody>
      </p:sp>
    </p:spTree>
    <p:extLst>
      <p:ext uri="{BB962C8B-B14F-4D97-AF65-F5344CB8AC3E}">
        <p14:creationId xmlns:p14="http://schemas.microsoft.com/office/powerpoint/2010/main" val="8882339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771495932"/>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71670472"/>
      </p:ext>
    </p:extLst>
  </p:cSld>
  <p:clrMapOvr>
    <a:masterClrMapping/>
  </p:clrMapOvr>
  <p:transition spd="slow">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605043151"/>
      </p:ext>
    </p:extLst>
  </p:cSld>
  <p:clrMapOvr>
    <a:masterClrMapping/>
  </p:clrMapOvr>
  <p:transition spd="slow">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1644172780"/>
      </p:ext>
    </p:extLst>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5" name="Fußzeilenplatzhalter 4"/>
          <p:cNvSpPr>
            <a:spLocks noGrp="1"/>
          </p:cNvSpPr>
          <p:nvPr>
            <p:ph type="ftr" sz="quarter" idx="11"/>
          </p:nvPr>
        </p:nvSpPr>
        <p:spPr/>
        <p:txBody>
          <a:bodyPr/>
          <a:lstStyle/>
          <a:p>
            <a:endParaRPr lang="de-DE" dirty="0"/>
          </a:p>
        </p:txBody>
      </p:sp>
      <p:sp>
        <p:nvSpPr>
          <p:cNvPr id="6" name="Foliennummernplatzhalter 5"/>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411488032"/>
      </p:ext>
    </p:extLst>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869247348"/>
      </p:ext>
    </p:extLst>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8" name="Fußzeilenplatzhalter 7"/>
          <p:cNvSpPr>
            <a:spLocks noGrp="1"/>
          </p:cNvSpPr>
          <p:nvPr>
            <p:ph type="ftr" sz="quarter" idx="11"/>
          </p:nvPr>
        </p:nvSpPr>
        <p:spPr/>
        <p:txBody>
          <a:bodyPr/>
          <a:lstStyle/>
          <a:p>
            <a:endParaRPr lang="de-DE" dirty="0"/>
          </a:p>
        </p:txBody>
      </p:sp>
      <p:sp>
        <p:nvSpPr>
          <p:cNvPr id="9" name="Foliennummernplatzhalter 8"/>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690432089"/>
      </p:ext>
    </p:extLst>
  </p:cSld>
  <p:clrMapOvr>
    <a:masterClrMapping/>
  </p:clrMapOvr>
  <p:transition spd="slow">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4" name="Fußzeilenplatzhalter 3"/>
          <p:cNvSpPr>
            <a:spLocks noGrp="1"/>
          </p:cNvSpPr>
          <p:nvPr>
            <p:ph type="ftr" sz="quarter" idx="11"/>
          </p:nvPr>
        </p:nvSpPr>
        <p:spPr/>
        <p:txBody>
          <a:bodyPr/>
          <a:lstStyle/>
          <a:p>
            <a:endParaRPr lang="de-DE" dirty="0"/>
          </a:p>
        </p:txBody>
      </p:sp>
      <p:sp>
        <p:nvSpPr>
          <p:cNvPr id="5" name="Foliennummernplatzhalter 4"/>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022129096"/>
      </p:ext>
    </p:extLst>
  </p:cSld>
  <p:clrMapOvr>
    <a:masterClrMapping/>
  </p:clrMapOvr>
  <p:transition spd="slow">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3" name="Fußzeilenplatzhalter 2"/>
          <p:cNvSpPr>
            <a:spLocks noGrp="1"/>
          </p:cNvSpPr>
          <p:nvPr>
            <p:ph type="ftr" sz="quarter" idx="11"/>
          </p:nvPr>
        </p:nvSpPr>
        <p:spPr/>
        <p:txBody>
          <a:bodyPr/>
          <a:lstStyle/>
          <a:p>
            <a:endParaRPr lang="de-DE" dirty="0"/>
          </a:p>
        </p:txBody>
      </p:sp>
      <p:sp>
        <p:nvSpPr>
          <p:cNvPr id="4" name="Foliennummernplatzhalter 3"/>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904582740"/>
      </p:ext>
    </p:extLst>
  </p:cSld>
  <p:clrMapOvr>
    <a:masterClrMapping/>
  </p:clrMapOvr>
  <p:transition spd="slow">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2278978406"/>
      </p:ext>
    </p:extLst>
  </p:cSld>
  <p:clrMapOvr>
    <a:masterClrMapping/>
  </p:clrMapOvr>
  <p:transition spd="slow">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dirty="0"/>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BFB78052-0DDC-454C-BFA8-EE9E5D62F210}" type="datetimeFigureOut">
              <a:rPr lang="de-DE" smtClean="0"/>
              <a:t>13.04.2025</a:t>
            </a:fld>
            <a:endParaRPr lang="de-DE" dirty="0"/>
          </a:p>
        </p:txBody>
      </p:sp>
      <p:sp>
        <p:nvSpPr>
          <p:cNvPr id="6" name="Fußzeilenplatzhalter 5"/>
          <p:cNvSpPr>
            <a:spLocks noGrp="1"/>
          </p:cNvSpPr>
          <p:nvPr>
            <p:ph type="ftr" sz="quarter" idx="11"/>
          </p:nvPr>
        </p:nvSpPr>
        <p:spPr/>
        <p:txBody>
          <a:bodyPr/>
          <a:lstStyle/>
          <a:p>
            <a:endParaRPr lang="de-DE" dirty="0"/>
          </a:p>
        </p:txBody>
      </p:sp>
      <p:sp>
        <p:nvSpPr>
          <p:cNvPr id="7" name="Foliennummernplatzhalter 6"/>
          <p:cNvSpPr>
            <a:spLocks noGrp="1"/>
          </p:cNvSpPr>
          <p:nvPr>
            <p:ph type="sldNum" sz="quarter" idx="12"/>
          </p:nvPr>
        </p:nvSpPr>
        <p:spPr/>
        <p:txBody>
          <a:bodyPr/>
          <a:lstStyle/>
          <a:p>
            <a:fld id="{A5AC4FF1-426E-4DFE-BCAC-868E90BB37A7}" type="slidenum">
              <a:rPr lang="de-DE" smtClean="0"/>
              <a:t>‹Nr.›</a:t>
            </a:fld>
            <a:endParaRPr lang="de-DE" dirty="0"/>
          </a:p>
        </p:txBody>
      </p:sp>
    </p:spTree>
    <p:extLst>
      <p:ext uri="{BB962C8B-B14F-4D97-AF65-F5344CB8AC3E}">
        <p14:creationId xmlns:p14="http://schemas.microsoft.com/office/powerpoint/2010/main" val="3746559822"/>
      </p:ext>
    </p:extLst>
  </p:cSld>
  <p:clrMapOvr>
    <a:masterClrMapping/>
  </p:clrMapOvr>
  <p:transition spd="slow">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B78052-0DDC-454C-BFA8-EE9E5D62F210}" type="datetimeFigureOut">
              <a:rPr lang="de-DE" smtClean="0"/>
              <a:t>13.04.2025</a:t>
            </a:fld>
            <a:endParaRPr lang="de-DE"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AC4FF1-426E-4DFE-BCAC-868E90BB37A7}" type="slidenum">
              <a:rPr lang="de-DE" smtClean="0"/>
              <a:t>‹Nr.›</a:t>
            </a:fld>
            <a:endParaRPr lang="de-DE" dirty="0"/>
          </a:p>
        </p:txBody>
      </p:sp>
    </p:spTree>
    <p:extLst>
      <p:ext uri="{BB962C8B-B14F-4D97-AF65-F5344CB8AC3E}">
        <p14:creationId xmlns:p14="http://schemas.microsoft.com/office/powerpoint/2010/main" val="1724594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jp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0.jp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FA509D64-B823-47C6-AE2F-D6A36D6605DF}"/>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Tree>
    <p:extLst>
      <p:ext uri="{BB962C8B-B14F-4D97-AF65-F5344CB8AC3E}">
        <p14:creationId xmlns:p14="http://schemas.microsoft.com/office/powerpoint/2010/main" val="938300227"/>
      </p:ext>
    </p:extLst>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7F661FF-AD29-B5EA-4987-D744CF7F226C}"/>
            </a:ext>
          </a:extLst>
        </p:cNvPr>
        <p:cNvGrpSpPr/>
        <p:nvPr/>
      </p:nvGrpSpPr>
      <p:grpSpPr>
        <a:xfrm>
          <a:off x="0" y="0"/>
          <a:ext cx="0" cy="0"/>
          <a:chOff x="0" y="0"/>
          <a:chExt cx="0" cy="0"/>
        </a:xfrm>
      </p:grpSpPr>
      <p:sp>
        <p:nvSpPr>
          <p:cNvPr id="2" name="Ellipse 1">
            <a:extLst>
              <a:ext uri="{FF2B5EF4-FFF2-40B4-BE49-F238E27FC236}">
                <a16:creationId xmlns:a16="http://schemas.microsoft.com/office/drawing/2014/main" id="{092762B7-7D2F-B440-425B-A96264A9689A}"/>
              </a:ext>
            </a:extLst>
          </p:cNvPr>
          <p:cNvSpPr/>
          <p:nvPr/>
        </p:nvSpPr>
        <p:spPr>
          <a:xfrm>
            <a:off x="-9525"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Rectangle 5">
            <a:extLst>
              <a:ext uri="{FF2B5EF4-FFF2-40B4-BE49-F238E27FC236}">
                <a16:creationId xmlns:a16="http://schemas.microsoft.com/office/drawing/2014/main" id="{DC96778D-C2BB-468C-999F-DC1E3912DC89}"/>
              </a:ext>
            </a:extLst>
          </p:cNvPr>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effectLst>
                  <a:glow rad="139700">
                    <a:schemeClr val="tx1">
                      <a:alpha val="40000"/>
                    </a:schemeClr>
                  </a:glow>
                </a:effectLst>
                <a:latin typeface="AR ESSENCE" panose="02000000000000000000" pitchFamily="2" charset="0"/>
              </a:rPr>
              <a:t>Wie Gott dein Leben verändert</a:t>
            </a:r>
            <a:endParaRPr lang="de-DE" sz="3200" b="1" dirty="0">
              <a:solidFill>
                <a:schemeClr val="accent4">
                  <a:lumMod val="60000"/>
                  <a:lumOff val="40000"/>
                </a:schemeClr>
              </a:solidFill>
              <a:effectLst>
                <a:glow rad="139700">
                  <a:schemeClr val="tx1">
                    <a:alpha val="40000"/>
                  </a:schemeClr>
                </a:glow>
              </a:effectLst>
              <a:latin typeface="AR ESSENCE" panose="02000000000000000000" pitchFamily="2" charset="0"/>
            </a:endParaRPr>
          </a:p>
        </p:txBody>
      </p:sp>
      <p:pic>
        <p:nvPicPr>
          <p:cNvPr id="10" name="Picture 4" descr="logo">
            <a:extLst>
              <a:ext uri="{FF2B5EF4-FFF2-40B4-BE49-F238E27FC236}">
                <a16:creationId xmlns:a16="http://schemas.microsoft.com/office/drawing/2014/main" id="{FDD67DE1-BF14-2925-EC67-A3BE9C4B453F}"/>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7" name="Rectangle 5">
            <a:extLst>
              <a:ext uri="{FF2B5EF4-FFF2-40B4-BE49-F238E27FC236}">
                <a16:creationId xmlns:a16="http://schemas.microsoft.com/office/drawing/2014/main" id="{AC9D3416-28BB-B89C-82B2-78171AB247D2}"/>
              </a:ext>
            </a:extLst>
          </p:cNvPr>
          <p:cNvSpPr txBox="1">
            <a:spLocks noChangeArrowheads="1"/>
          </p:cNvSpPr>
          <p:nvPr/>
        </p:nvSpPr>
        <p:spPr bwMode="auto">
          <a:xfrm>
            <a:off x="457200" y="1131888"/>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Johannes-Brief: Kapitel 4 Vers 16</a:t>
            </a:r>
          </a:p>
        </p:txBody>
      </p:sp>
      <p:sp>
        <p:nvSpPr>
          <p:cNvPr id="12" name="Rechteck 11">
            <a:extLst>
              <a:ext uri="{FF2B5EF4-FFF2-40B4-BE49-F238E27FC236}">
                <a16:creationId xmlns:a16="http://schemas.microsoft.com/office/drawing/2014/main" id="{0A17E023-70B0-9516-5154-09201698C7A4}"/>
              </a:ext>
            </a:extLst>
          </p:cNvPr>
          <p:cNvSpPr/>
          <p:nvPr/>
        </p:nvSpPr>
        <p:spPr>
          <a:xfrm>
            <a:off x="457200" y="3786360"/>
            <a:ext cx="11320272" cy="2437590"/>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ist Liebe</a:t>
            </a:r>
          </a:p>
          <a:p>
            <a:pPr marL="714375" lvl="0" indent="-714375" eaLnBrk="0" fontAlgn="base" hangingPunct="0">
              <a:spcBef>
                <a:spcPct val="20000"/>
              </a:spcBef>
              <a:spcAft>
                <a:spcPct val="0"/>
              </a:spcAft>
              <a:buFont typeface="+mj-lt"/>
              <a:buAutoNum type="arabicPeriod"/>
              <a:tabLst>
                <a:tab pos="714375" algn="l"/>
              </a:tabLst>
            </a:pPr>
            <a:r>
              <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Bleibe in Gottes Liebe</a:t>
            </a:r>
          </a:p>
          <a:p>
            <a:pPr marL="714375" lvl="0" indent="-714375" eaLnBrk="0" fontAlgn="base" hangingPunct="0">
              <a:spcBef>
                <a:spcPct val="20000"/>
              </a:spcBef>
              <a:spcAft>
                <a:spcPct val="0"/>
              </a:spcAft>
              <a:buFont typeface="+mj-lt"/>
              <a:buAutoNum type="arabicPeriod"/>
              <a:tabLst>
                <a:tab pos="714375" algn="l"/>
              </a:tabLst>
            </a:pPr>
            <a:endParaRPr lang="de-DE" sz="5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eaLnBrk="0" fontAlgn="base" hangingPunct="0">
              <a:spcBef>
                <a:spcPct val="20000"/>
              </a:spcBef>
              <a:spcAft>
                <a:spcPct val="0"/>
              </a:spcAft>
              <a:tabLst>
                <a:tab pos="714375" algn="l"/>
              </a:tabLst>
            </a:pPr>
            <a:endParaRPr lang="de-DE" sz="16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eaLnBrk="0" fontAlgn="base" hangingPunct="0">
              <a:spcBef>
                <a:spcPct val="20000"/>
              </a:spcBef>
              <a:spcAft>
                <a:spcPct val="0"/>
              </a:spcAft>
              <a:tabLst>
                <a:tab pos="714375" algn="l"/>
              </a:tabLst>
            </a:pPr>
            <a:r>
              <a:rPr lang="de-DE" sz="36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Zwei Aspekte der Liebe Gottes, die dein Leben verändern!</a:t>
            </a:r>
          </a:p>
        </p:txBody>
      </p:sp>
      <p:sp>
        <p:nvSpPr>
          <p:cNvPr id="3" name="Rectangle 6">
            <a:extLst>
              <a:ext uri="{FF2B5EF4-FFF2-40B4-BE49-F238E27FC236}">
                <a16:creationId xmlns:a16="http://schemas.microsoft.com/office/drawing/2014/main" id="{FE33060E-687F-BF62-CD9B-80408A423472}"/>
              </a:ext>
            </a:extLst>
          </p:cNvPr>
          <p:cNvSpPr txBox="1">
            <a:spLocks noChangeArrowheads="1"/>
          </p:cNvSpPr>
          <p:nvPr/>
        </p:nvSpPr>
        <p:spPr bwMode="auto">
          <a:xfrm>
            <a:off x="457198" y="1916114"/>
            <a:ext cx="8543926" cy="13301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Gott ist Liebe, und wer in der Liebe bleibt, bleibt in Gott und Gott bleibt in ihm.</a:t>
            </a:r>
          </a:p>
        </p:txBody>
      </p:sp>
    </p:spTree>
    <p:extLst>
      <p:ext uri="{BB962C8B-B14F-4D97-AF65-F5344CB8AC3E}">
        <p14:creationId xmlns:p14="http://schemas.microsoft.com/office/powerpoint/2010/main" val="3085038991"/>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279293C-844F-B361-45DF-B5A6D1BBE9EE}"/>
            </a:ext>
          </a:extLst>
        </p:cNvPr>
        <p:cNvGrpSpPr/>
        <p:nvPr/>
      </p:nvGrpSpPr>
      <p:grpSpPr>
        <a:xfrm>
          <a:off x="0" y="0"/>
          <a:ext cx="0" cy="0"/>
          <a:chOff x="0" y="0"/>
          <a:chExt cx="0" cy="0"/>
        </a:xfrm>
      </p:grpSpPr>
      <p:sp>
        <p:nvSpPr>
          <p:cNvPr id="2" name="Ellipse 1">
            <a:extLst>
              <a:ext uri="{FF2B5EF4-FFF2-40B4-BE49-F238E27FC236}">
                <a16:creationId xmlns:a16="http://schemas.microsoft.com/office/drawing/2014/main" id="{498358AF-4616-14B8-E677-1F9205DA77A3}"/>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pic>
        <p:nvPicPr>
          <p:cNvPr id="4" name="Picture 4" descr="logo">
            <a:extLst>
              <a:ext uri="{FF2B5EF4-FFF2-40B4-BE49-F238E27FC236}">
                <a16:creationId xmlns:a16="http://schemas.microsoft.com/office/drawing/2014/main" id="{45CB084D-7074-E38D-7793-F2CD1A9A4888}"/>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pic>
        <p:nvPicPr>
          <p:cNvPr id="5" name="Grafik 4" descr="Ein Bild, das Himmel, Person, draußen, Menschliches Gesicht enthält.&#10;&#10;KI-generierte Inhalte können fehlerhaft sein.">
            <a:extLst>
              <a:ext uri="{FF2B5EF4-FFF2-40B4-BE49-F238E27FC236}">
                <a16:creationId xmlns:a16="http://schemas.microsoft.com/office/drawing/2014/main" id="{51D9C2DD-0479-1D74-C8EB-DECAC8B24B7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6118" y="1028418"/>
            <a:ext cx="8519984" cy="4801164"/>
          </a:xfrm>
          <a:prstGeom prst="rect">
            <a:avLst/>
          </a:prstGeom>
        </p:spPr>
      </p:pic>
      <p:sp>
        <p:nvSpPr>
          <p:cNvPr id="7" name="Textfeld 6">
            <a:extLst>
              <a:ext uri="{FF2B5EF4-FFF2-40B4-BE49-F238E27FC236}">
                <a16:creationId xmlns:a16="http://schemas.microsoft.com/office/drawing/2014/main" id="{640C3AB9-D312-C14C-2579-E81D66786D26}"/>
              </a:ext>
            </a:extLst>
          </p:cNvPr>
          <p:cNvSpPr txBox="1"/>
          <p:nvPr/>
        </p:nvSpPr>
        <p:spPr>
          <a:xfrm>
            <a:off x="702791" y="5829582"/>
            <a:ext cx="569956" cy="215444"/>
          </a:xfrm>
          <a:prstGeom prst="rect">
            <a:avLst/>
          </a:prstGeom>
          <a:noFill/>
        </p:spPr>
        <p:txBody>
          <a:bodyPr wrap="square">
            <a:spAutoFit/>
          </a:bodyPr>
          <a:lstStyle/>
          <a:p>
            <a:r>
              <a:rPr lang="de-DE" sz="800" dirty="0">
                <a:solidFill>
                  <a:schemeClr val="bg1"/>
                </a:solidFill>
              </a:rPr>
              <a:t>nw.de</a:t>
            </a:r>
          </a:p>
        </p:txBody>
      </p:sp>
    </p:spTree>
    <p:extLst>
      <p:ext uri="{BB962C8B-B14F-4D97-AF65-F5344CB8AC3E}">
        <p14:creationId xmlns:p14="http://schemas.microsoft.com/office/powerpoint/2010/main" val="4033268683"/>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525"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8" name="Rectangle 5"/>
          <p:cNvSpPr txBox="1">
            <a:spLocks noChangeArrowheads="1"/>
          </p:cNvSpPr>
          <p:nvPr/>
        </p:nvSpPr>
        <p:spPr>
          <a:xfrm>
            <a:off x="457199" y="274638"/>
            <a:ext cx="854392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effectLst>
                  <a:glow rad="139700">
                    <a:schemeClr val="tx1">
                      <a:alpha val="40000"/>
                    </a:schemeClr>
                  </a:glow>
                </a:effectLst>
                <a:latin typeface="AR ESSENCE" panose="02000000000000000000" pitchFamily="2" charset="0"/>
              </a:rPr>
              <a:t>Wie Gott dein Leben verändert</a:t>
            </a:r>
            <a:endParaRPr lang="de-DE" sz="3200" b="1" dirty="0">
              <a:solidFill>
                <a:schemeClr val="accent4">
                  <a:lumMod val="60000"/>
                  <a:lumOff val="40000"/>
                </a:schemeClr>
              </a:solidFill>
              <a:effectLst>
                <a:glow rad="139700">
                  <a:schemeClr val="tx1">
                    <a:alpha val="40000"/>
                  </a:schemeClr>
                </a:glow>
              </a:effectLst>
              <a:latin typeface="AR ESSENCE" panose="02000000000000000000" pitchFamily="2" charset="0"/>
            </a:endParaRPr>
          </a:p>
        </p:txBody>
      </p:sp>
      <p:pic>
        <p:nvPicPr>
          <p:cNvPr id="10" name="Picture 4" descr="logo">
            <a:extLst>
              <a:ext uri="{FF2B5EF4-FFF2-40B4-BE49-F238E27FC236}">
                <a16:creationId xmlns:a16="http://schemas.microsoft.com/office/drawing/2014/main" id="{CB64CCA8-1375-4D87-BCE6-1D824757A26C}"/>
              </a:ext>
            </a:extLst>
          </p:cNvPr>
          <p:cNvPicPr>
            <a:picLocks noChangeAspect="1" noChangeArrowheads="1"/>
          </p:cNvPicPr>
          <p:nvPr/>
        </p:nvPicPr>
        <p:blipFill>
          <a:blip r:embed="rId2" cstate="print"/>
          <a:srcRect/>
          <a:stretch>
            <a:fillRect/>
          </a:stretch>
        </p:blipFill>
        <p:spPr bwMode="auto">
          <a:xfrm>
            <a:off x="10996803" y="5656017"/>
            <a:ext cx="952500" cy="1143000"/>
          </a:xfrm>
          <a:prstGeom prst="rect">
            <a:avLst/>
          </a:prstGeom>
          <a:noFill/>
          <a:ln w="9525">
            <a:noFill/>
            <a:miter lim="800000"/>
            <a:headEnd/>
            <a:tailEnd/>
          </a:ln>
        </p:spPr>
      </p:pic>
      <p:sp>
        <p:nvSpPr>
          <p:cNvPr id="7" name="Rectangle 5">
            <a:extLst>
              <a:ext uri="{FF2B5EF4-FFF2-40B4-BE49-F238E27FC236}">
                <a16:creationId xmlns:a16="http://schemas.microsoft.com/office/drawing/2014/main" id="{A8B458F8-3602-4898-BE61-0B2AF11AEB3D}"/>
              </a:ext>
            </a:extLst>
          </p:cNvPr>
          <p:cNvSpPr txBox="1">
            <a:spLocks noChangeArrowheads="1"/>
          </p:cNvSpPr>
          <p:nvPr/>
        </p:nvSpPr>
        <p:spPr bwMode="auto">
          <a:xfrm>
            <a:off x="457200" y="1131888"/>
            <a:ext cx="8543924" cy="607758"/>
          </a:xfrm>
          <a:prstGeom prst="rect">
            <a:avLst/>
          </a:prstGeom>
          <a:noFill/>
          <a:ln w="9525">
            <a:noFill/>
            <a:miter lim="800000"/>
            <a:headEnd/>
            <a:tailEnd/>
          </a:ln>
        </p:spPr>
        <p:txBody>
          <a:bodyPr/>
          <a:lstStyle/>
          <a:p>
            <a:pPr algn="ctr" fontAlgn="base">
              <a:spcBef>
                <a:spcPct val="0"/>
              </a:spcBef>
              <a:spcAft>
                <a:spcPct val="0"/>
              </a:spcAft>
              <a:defRPr/>
            </a:pPr>
            <a:r>
              <a:rPr lang="de-DE" sz="3600" dirty="0">
                <a:solidFill>
                  <a:schemeClr val="bg1"/>
                </a:solidFill>
                <a:effectLst>
                  <a:glow rad="139700">
                    <a:schemeClr val="tx1">
                      <a:alpha val="40000"/>
                    </a:schemeClr>
                  </a:glow>
                </a:effectLst>
                <a:latin typeface="AR ESSENCE" panose="02000000000000000000" pitchFamily="2" charset="0"/>
                <a:cs typeface="Arial" charset="0"/>
              </a:rPr>
              <a:t>1. Johannes-Brief: Kapitel 4 Vers 16</a:t>
            </a:r>
          </a:p>
        </p:txBody>
      </p:sp>
      <p:sp>
        <p:nvSpPr>
          <p:cNvPr id="12" name="Rechteck 11">
            <a:extLst>
              <a:ext uri="{FF2B5EF4-FFF2-40B4-BE49-F238E27FC236}">
                <a16:creationId xmlns:a16="http://schemas.microsoft.com/office/drawing/2014/main" id="{6A326F71-41C5-403C-B067-45190D54D33B}"/>
              </a:ext>
            </a:extLst>
          </p:cNvPr>
          <p:cNvSpPr/>
          <p:nvPr/>
        </p:nvSpPr>
        <p:spPr>
          <a:xfrm>
            <a:off x="457200" y="3786360"/>
            <a:ext cx="11320272" cy="2437590"/>
          </a:xfrm>
          <a:prstGeom prst="rect">
            <a:avLst/>
          </a:prstGeom>
        </p:spPr>
        <p:txBody>
          <a:bodyPr wrap="square">
            <a:spAutoFit/>
          </a:bodyPr>
          <a:lstStyle/>
          <a:p>
            <a:pPr marL="714375" lvl="0" indent="-714375" eaLnBrk="0" fontAlgn="base" hangingPunct="0">
              <a:spcBef>
                <a:spcPct val="20000"/>
              </a:spcBef>
              <a:spcAft>
                <a:spcPct val="0"/>
              </a:spcAft>
              <a:buFont typeface="+mj-lt"/>
              <a:buAutoNum type="arabicPeriod"/>
              <a:tabLst>
                <a:tab pos="714375" algn="l"/>
              </a:tabLst>
            </a:pPr>
            <a:r>
              <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Gott ist Liebe</a:t>
            </a:r>
          </a:p>
          <a:p>
            <a:pPr marL="714375" lvl="0" indent="-714375" eaLnBrk="0" fontAlgn="base" hangingPunct="0">
              <a:spcBef>
                <a:spcPct val="20000"/>
              </a:spcBef>
              <a:spcAft>
                <a:spcPct val="0"/>
              </a:spcAft>
              <a:buFont typeface="+mj-lt"/>
              <a:buAutoNum type="arabicPeriod"/>
              <a:tabLst>
                <a:tab pos="714375" algn="l"/>
              </a:tabLst>
            </a:pPr>
            <a:r>
              <a:rPr lang="de-DE" sz="36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rPr>
              <a:t>Bleibe in Gottes Liebe</a:t>
            </a:r>
          </a:p>
          <a:p>
            <a:pPr marL="714375" lvl="0" indent="-714375" eaLnBrk="0" fontAlgn="base" hangingPunct="0">
              <a:spcBef>
                <a:spcPct val="20000"/>
              </a:spcBef>
              <a:spcAft>
                <a:spcPct val="0"/>
              </a:spcAft>
              <a:buFont typeface="+mj-lt"/>
              <a:buAutoNum type="arabicPeriod"/>
              <a:tabLst>
                <a:tab pos="714375" algn="l"/>
              </a:tabLst>
            </a:pPr>
            <a:endParaRPr lang="de-DE" sz="50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eaLnBrk="0" fontAlgn="base" hangingPunct="0">
              <a:spcBef>
                <a:spcPct val="20000"/>
              </a:spcBef>
              <a:spcAft>
                <a:spcPct val="0"/>
              </a:spcAft>
              <a:tabLst>
                <a:tab pos="714375" algn="l"/>
              </a:tabLst>
            </a:pPr>
            <a:endParaRPr lang="de-DE" sz="16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endParaRPr>
          </a:p>
          <a:p>
            <a:pPr eaLnBrk="0" fontAlgn="base" hangingPunct="0">
              <a:spcBef>
                <a:spcPct val="20000"/>
              </a:spcBef>
              <a:spcAft>
                <a:spcPct val="0"/>
              </a:spcAft>
              <a:tabLst>
                <a:tab pos="714375" algn="l"/>
              </a:tabLst>
            </a:pPr>
            <a:r>
              <a:rPr lang="de-DE" sz="3600"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Zwei Aspekte der Liebe Gottes, die dein Leben verändern!</a:t>
            </a:r>
          </a:p>
        </p:txBody>
      </p:sp>
      <p:sp>
        <p:nvSpPr>
          <p:cNvPr id="3" name="Rectangle 6">
            <a:extLst>
              <a:ext uri="{FF2B5EF4-FFF2-40B4-BE49-F238E27FC236}">
                <a16:creationId xmlns:a16="http://schemas.microsoft.com/office/drawing/2014/main" id="{0907014B-BD71-6DB1-990E-A269BDF59917}"/>
              </a:ext>
            </a:extLst>
          </p:cNvPr>
          <p:cNvSpPr txBox="1">
            <a:spLocks noChangeArrowheads="1"/>
          </p:cNvSpPr>
          <p:nvPr/>
        </p:nvSpPr>
        <p:spPr bwMode="auto">
          <a:xfrm>
            <a:off x="457198" y="1916114"/>
            <a:ext cx="8543926" cy="13301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lgn="ctr">
              <a:buNone/>
              <a:tabLst>
                <a:tab pos="719138" algn="l"/>
              </a:tabLst>
              <a:defRPr/>
            </a:pPr>
            <a:r>
              <a:rPr lang="de-DE" sz="3600"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Gott ist Liebe, und wer in der Liebe bleibt, bleibt in Gott und Gott bleibt in ihm.</a:t>
            </a:r>
          </a:p>
        </p:txBody>
      </p:sp>
    </p:spTree>
    <p:extLst>
      <p:ext uri="{BB962C8B-B14F-4D97-AF65-F5344CB8AC3E}">
        <p14:creationId xmlns:p14="http://schemas.microsoft.com/office/powerpoint/2010/main" val="416394037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fade">
                                      <p:cBhvr>
                                        <p:cTn id="17" dur="5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2">
                                            <p:txEl>
                                              <p:pRg st="1" end="1"/>
                                            </p:txEl>
                                          </p:spTgt>
                                        </p:tgtEl>
                                        <p:attrNameLst>
                                          <p:attrName>style.visibility</p:attrName>
                                        </p:attrNameLst>
                                      </p:cBhvr>
                                      <p:to>
                                        <p:strVal val="visible"/>
                                      </p:to>
                                    </p:set>
                                    <p:animEffect transition="in" filter="fade">
                                      <p:cBhvr>
                                        <p:cTn id="22" dur="500"/>
                                        <p:tgtEl>
                                          <p:spTgt spid="12">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2">
                                            <p:txEl>
                                              <p:pRg st="4" end="4"/>
                                            </p:txEl>
                                          </p:spTgt>
                                        </p:tgtEl>
                                        <p:attrNameLst>
                                          <p:attrName>style.visibility</p:attrName>
                                        </p:attrNameLst>
                                      </p:cBhvr>
                                      <p:to>
                                        <p:strVal val="visible"/>
                                      </p:to>
                                    </p:set>
                                    <p:animEffect transition="in" filter="fade">
                                      <p:cBhvr>
                                        <p:cTn id="27" dur="500"/>
                                        <p:tgtEl>
                                          <p:spTgt spid="1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677181-7A7C-9764-B2BE-F06E453A54A0}"/>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8ADB8F36-B4F4-FD20-C503-E6BC8A102103}"/>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31FB96E1-ACD8-DA7E-DC90-1480D457DF56}"/>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Wie Gott dein Leben verändert</a:t>
            </a:r>
          </a:p>
        </p:txBody>
      </p:sp>
      <p:pic>
        <p:nvPicPr>
          <p:cNvPr id="13" name="Picture 4" descr="logo">
            <a:extLst>
              <a:ext uri="{FF2B5EF4-FFF2-40B4-BE49-F238E27FC236}">
                <a16:creationId xmlns:a16="http://schemas.microsoft.com/office/drawing/2014/main" id="{FB0B6941-44B0-F7A6-B90E-8355058D47B8}"/>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64C64C77-C66D-14DC-46D2-5D0809716189}"/>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ist Liebe</a:t>
            </a:r>
          </a:p>
        </p:txBody>
      </p:sp>
      <p:sp>
        <p:nvSpPr>
          <p:cNvPr id="5" name="Rectangle 6">
            <a:extLst>
              <a:ext uri="{FF2B5EF4-FFF2-40B4-BE49-F238E27FC236}">
                <a16:creationId xmlns:a16="http://schemas.microsoft.com/office/drawing/2014/main" id="{8E079FA0-1E43-B0BD-FB1C-F5B37224B889}"/>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Ausdruck seines tiefsten Wesens!</a:t>
            </a:r>
          </a:p>
          <a:p>
            <a:pPr marL="0" indent="0">
              <a:buNone/>
              <a:tabLst>
                <a:tab pos="719138" algn="l"/>
              </a:tabLst>
              <a:defRPr/>
            </a:pPr>
            <a:endPar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endParaRPr>
          </a:p>
          <a:p>
            <a:pPr marL="0" indent="0">
              <a:buNone/>
              <a:tabLst>
                <a:tab pos="719138" algn="l"/>
              </a:tabLst>
              <a:defRPr/>
            </a:pPr>
            <a:r>
              <a:rPr lang="de-DE" kern="0" dirty="0">
                <a:solidFill>
                  <a:schemeClr val="accent1">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„Die Liebe Gottes ist eine der großen Realitäten des Universums, ein Pfeiler, auf dem die Hoffnung der Welt ruht. Aber sie ist auch etwas Persönliches, Intimes. Gott liebt nicht Bevölkerungen oder Menschenmassen, sondern Menschen. Er liebt uns alle mit einer mächtigen Liebe, die keinen Anfang hat und kein Ende haben kann.“  </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(A. W. </a:t>
            </a:r>
            <a:r>
              <a:rPr lang="de-DE" kern="0" dirty="0" err="1">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Tozer</a:t>
            </a: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a:t>
            </a:r>
          </a:p>
        </p:txBody>
      </p:sp>
    </p:spTree>
    <p:extLst>
      <p:ext uri="{BB962C8B-B14F-4D97-AF65-F5344CB8AC3E}">
        <p14:creationId xmlns:p14="http://schemas.microsoft.com/office/powerpoint/2010/main" val="417511803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
                                            <p:txEl>
                                              <p:pRg st="2" end="2"/>
                                            </p:txEl>
                                          </p:spTgt>
                                        </p:tgtEl>
                                        <p:attrNameLst>
                                          <p:attrName>style.visibility</p:attrName>
                                        </p:attrNameLst>
                                      </p:cBhvr>
                                      <p:to>
                                        <p:strVal val="visible"/>
                                      </p:to>
                                    </p:set>
                                    <p:animEffect transition="in" filter="fade">
                                      <p:cBhvr>
                                        <p:cTn id="1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C79ED4-9C7F-A155-053A-8AED8CD12EC7}"/>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24B4918E-1D95-0629-F574-B0D4497110C9}"/>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413BF1E8-A4FA-A48A-8208-C0E43C07C649}"/>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Wie Gott dein Leben verändert</a:t>
            </a:r>
          </a:p>
        </p:txBody>
      </p:sp>
      <p:pic>
        <p:nvPicPr>
          <p:cNvPr id="13" name="Picture 4" descr="logo">
            <a:extLst>
              <a:ext uri="{FF2B5EF4-FFF2-40B4-BE49-F238E27FC236}">
                <a16:creationId xmlns:a16="http://schemas.microsoft.com/office/drawing/2014/main" id="{E81B3B60-8788-A3F5-32D7-F1969E75B412}"/>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CBB72343-6B93-B86A-6C57-C5167EFC225C}"/>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ist Liebe</a:t>
            </a:r>
          </a:p>
        </p:txBody>
      </p:sp>
      <p:sp>
        <p:nvSpPr>
          <p:cNvPr id="5" name="Rectangle 6">
            <a:extLst>
              <a:ext uri="{FF2B5EF4-FFF2-40B4-BE49-F238E27FC236}">
                <a16:creationId xmlns:a16="http://schemas.microsoft.com/office/drawing/2014/main" id="{D2874B5B-21A8-8CE6-BB2C-E1714DDF95F2}"/>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Gottes Liebe ist praktisch: Er hat seinen Sohn Jesus Christus in die Welt gesandt, damit</a:t>
            </a:r>
            <a:endPar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endParaRPr>
          </a:p>
          <a:p>
            <a:pPr marL="715963" indent="-35718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wir durch Jesus Christus leben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(Vers 9)</a:t>
            </a:r>
          </a:p>
          <a:p>
            <a:pPr marL="715963" indent="-35718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Jesus für unsere Sünden bezahlen kann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(Vers 10)</a:t>
            </a:r>
          </a:p>
          <a:p>
            <a:pPr marL="715963" indent="-35718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Jesus der Retter der Welt werden kann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(Vers 14)</a:t>
            </a:r>
          </a:p>
        </p:txBody>
      </p:sp>
    </p:spTree>
    <p:extLst>
      <p:ext uri="{BB962C8B-B14F-4D97-AF65-F5344CB8AC3E}">
        <p14:creationId xmlns:p14="http://schemas.microsoft.com/office/powerpoint/2010/main" val="55748237"/>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22302C-F211-7367-D46C-18FEF4FFF4B2}"/>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E0F3CACF-0CE7-328C-2175-9CAE4C3D15FE}"/>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62E9D54C-FA79-EAEB-8995-B3333DEA6C79}"/>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Wie Gott dein Leben verändert</a:t>
            </a:r>
          </a:p>
        </p:txBody>
      </p:sp>
      <p:pic>
        <p:nvPicPr>
          <p:cNvPr id="13" name="Picture 4" descr="logo">
            <a:extLst>
              <a:ext uri="{FF2B5EF4-FFF2-40B4-BE49-F238E27FC236}">
                <a16:creationId xmlns:a16="http://schemas.microsoft.com/office/drawing/2014/main" id="{8D8F2CC0-5700-096A-E9B0-E94ABA8F0447}"/>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29811ED0-540D-1023-B4D7-9C76C41D22EB}"/>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ist Liebe</a:t>
            </a:r>
          </a:p>
        </p:txBody>
      </p:sp>
      <p:pic>
        <p:nvPicPr>
          <p:cNvPr id="2" name="Grafik 1">
            <a:extLst>
              <a:ext uri="{FF2B5EF4-FFF2-40B4-BE49-F238E27FC236}">
                <a16:creationId xmlns:a16="http://schemas.microsoft.com/office/drawing/2014/main" id="{DC49DD3E-4507-6EFE-3520-B5422778206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16730" y="1232849"/>
            <a:ext cx="3416136" cy="2492712"/>
          </a:xfrm>
          <a:prstGeom prst="ellipse">
            <a:avLst/>
          </a:prstGeom>
          <a:ln>
            <a:noFill/>
          </a:ln>
          <a:effectLst>
            <a:softEdge rad="112500"/>
          </a:effectLst>
        </p:spPr>
      </p:pic>
      <p:pic>
        <p:nvPicPr>
          <p:cNvPr id="3" name="Grafik 2">
            <a:extLst>
              <a:ext uri="{FF2B5EF4-FFF2-40B4-BE49-F238E27FC236}">
                <a16:creationId xmlns:a16="http://schemas.microsoft.com/office/drawing/2014/main" id="{85D6983A-21B2-F146-62F9-70575A23CD6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428582" y="3030754"/>
            <a:ext cx="5347790" cy="3289701"/>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4" name="Grafik 3">
            <a:extLst>
              <a:ext uri="{FF2B5EF4-FFF2-40B4-BE49-F238E27FC236}">
                <a16:creationId xmlns:a16="http://schemas.microsoft.com/office/drawing/2014/main" id="{F9488B62-A6B7-2108-93B5-195BE69DBF6C}"/>
              </a:ext>
            </a:extLst>
          </p:cNvPr>
          <p:cNvPicPr>
            <a:picLocks noChangeAspect="1"/>
          </p:cNvPicPr>
          <p:nvPr/>
        </p:nvPicPr>
        <p:blipFill rotWithShape="1">
          <a:blip r:embed="rId6">
            <a:clrChange>
              <a:clrFrom>
                <a:srgbClr val="01A79D"/>
              </a:clrFrom>
              <a:clrTo>
                <a:srgbClr val="01A79D">
                  <a:alpha val="0"/>
                </a:srgbClr>
              </a:clrTo>
            </a:clrChange>
            <a:extLst>
              <a:ext uri="{28A0092B-C50C-407E-A947-70E740481C1C}">
                <a14:useLocalDpi xmlns:a14="http://schemas.microsoft.com/office/drawing/2010/main" val="0"/>
              </a:ext>
            </a:extLst>
          </a:blip>
          <a:srcRect r="2682"/>
          <a:stretch/>
        </p:blipFill>
        <p:spPr>
          <a:xfrm>
            <a:off x="8178193" y="1118240"/>
            <a:ext cx="3556607" cy="2436429"/>
          </a:xfrm>
          <a:prstGeom prst="rect">
            <a:avLst/>
          </a:prstGeom>
        </p:spPr>
      </p:pic>
      <p:sp>
        <p:nvSpPr>
          <p:cNvPr id="5" name="Ellipse 4">
            <a:extLst>
              <a:ext uri="{FF2B5EF4-FFF2-40B4-BE49-F238E27FC236}">
                <a16:creationId xmlns:a16="http://schemas.microsoft.com/office/drawing/2014/main" id="{4B35820D-8210-B5AD-87D7-B7D96C276E21}"/>
              </a:ext>
            </a:extLst>
          </p:cNvPr>
          <p:cNvSpPr/>
          <p:nvPr/>
        </p:nvSpPr>
        <p:spPr>
          <a:xfrm>
            <a:off x="9199607" y="2076243"/>
            <a:ext cx="290383" cy="284205"/>
          </a:xfrm>
          <a:prstGeom prst="ellipse">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826400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4"/>
                                        </p:tgtEl>
                                        <p:attrNameLst>
                                          <p:attrName>style.visibility</p:attrName>
                                        </p:attrNameLst>
                                      </p:cBhvr>
                                      <p:to>
                                        <p:strVal val="visible"/>
                                      </p:to>
                                    </p:set>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E92D3D-7D9B-921F-B37E-3DE8E623457C}"/>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8CC12DF0-F080-D721-1151-7714C98CEEA5}"/>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4597E1F3-8DA2-7E09-1F10-028E0DF5E0CF}"/>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Wie Gott dein Leben verändert</a:t>
            </a:r>
          </a:p>
        </p:txBody>
      </p:sp>
      <p:pic>
        <p:nvPicPr>
          <p:cNvPr id="13" name="Picture 4" descr="logo">
            <a:extLst>
              <a:ext uri="{FF2B5EF4-FFF2-40B4-BE49-F238E27FC236}">
                <a16:creationId xmlns:a16="http://schemas.microsoft.com/office/drawing/2014/main" id="{A66971B0-EBC7-9755-DE54-271B0918326B}"/>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B3A2E847-2567-D9B8-007F-E46086F58999}"/>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1. Gott ist Liebe</a:t>
            </a:r>
          </a:p>
        </p:txBody>
      </p:sp>
      <p:pic>
        <p:nvPicPr>
          <p:cNvPr id="9" name="Grafik 8">
            <a:extLst>
              <a:ext uri="{FF2B5EF4-FFF2-40B4-BE49-F238E27FC236}">
                <a16:creationId xmlns:a16="http://schemas.microsoft.com/office/drawing/2014/main" id="{F0FC05C4-341B-4BB2-CCF1-1925F5F6671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8583" y="2993687"/>
            <a:ext cx="5462104" cy="3277262"/>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2848835361"/>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090F6-BF1A-A02C-5622-1F5039291A64}"/>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71621552-C845-5EB5-18B2-3B33DC4E0287}"/>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49D3F123-D2A2-3ACA-70F6-61FD6903FAC4}"/>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Wie Gott dein Leben verändert</a:t>
            </a:r>
          </a:p>
        </p:txBody>
      </p:sp>
      <p:pic>
        <p:nvPicPr>
          <p:cNvPr id="13" name="Picture 4" descr="logo">
            <a:extLst>
              <a:ext uri="{FF2B5EF4-FFF2-40B4-BE49-F238E27FC236}">
                <a16:creationId xmlns:a16="http://schemas.microsoft.com/office/drawing/2014/main" id="{17E0DD95-73F7-386B-06D4-759F08E3318F}"/>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796379E4-4491-2C04-F5E2-14E5D6CC59AC}"/>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Bleibe in Gottes Liebe</a:t>
            </a:r>
          </a:p>
        </p:txBody>
      </p:sp>
      <p:sp>
        <p:nvSpPr>
          <p:cNvPr id="5" name="Rectangle 6">
            <a:extLst>
              <a:ext uri="{FF2B5EF4-FFF2-40B4-BE49-F238E27FC236}">
                <a16:creationId xmlns:a16="http://schemas.microsoft.com/office/drawing/2014/main" id="{98439168-9483-73E8-476B-0F4958AC235E}"/>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Bleiben kann man nur, wo man schon ist!</a:t>
            </a:r>
          </a:p>
          <a:p>
            <a:pPr marL="715963" indent="-35718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In Jesu Liebe bleiben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15,9)</a:t>
            </a:r>
          </a:p>
          <a:p>
            <a:pPr marL="715963" indent="-35718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Bei Jesus bleiben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15,5)</a:t>
            </a:r>
          </a:p>
          <a:p>
            <a:pPr marL="715963" indent="-357188">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In Jesu Worten bleiben </a:t>
            </a:r>
            <a:r>
              <a:rPr lang="de-DE" kern="0" dirty="0">
                <a:solidFill>
                  <a:schemeClr val="accent4">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rPr>
              <a:t>(Johannes 8,31)</a:t>
            </a:r>
          </a:p>
        </p:txBody>
      </p:sp>
      <p:pic>
        <p:nvPicPr>
          <p:cNvPr id="7" name="Grafik 6">
            <a:extLst>
              <a:ext uri="{FF2B5EF4-FFF2-40B4-BE49-F238E27FC236}">
                <a16:creationId xmlns:a16="http://schemas.microsoft.com/office/drawing/2014/main" id="{499C2A5F-A521-59C0-A6F0-3DB499188E30}"/>
              </a:ext>
            </a:extLst>
          </p:cNvPr>
          <p:cNvPicPr>
            <a:picLocks noChangeAspect="1"/>
          </p:cNvPicPr>
          <p:nvPr/>
        </p:nvPicPr>
        <p:blipFill>
          <a:blip r:embed="rId4"/>
          <a:stretch>
            <a:fillRect/>
          </a:stretch>
        </p:blipFill>
        <p:spPr>
          <a:xfrm>
            <a:off x="7389561" y="1790747"/>
            <a:ext cx="4448211" cy="2727535"/>
          </a:xfrm>
          <a:prstGeom prst="rect">
            <a:avLst/>
          </a:prstGeom>
        </p:spPr>
      </p:pic>
      <p:sp>
        <p:nvSpPr>
          <p:cNvPr id="9" name="Pfeil: nach unten gekrümmt 8">
            <a:extLst>
              <a:ext uri="{FF2B5EF4-FFF2-40B4-BE49-F238E27FC236}">
                <a16:creationId xmlns:a16="http://schemas.microsoft.com/office/drawing/2014/main" id="{83CA538C-5BCA-7AB1-2940-A353AB814428}"/>
              </a:ext>
            </a:extLst>
          </p:cNvPr>
          <p:cNvSpPr/>
          <p:nvPr/>
        </p:nvSpPr>
        <p:spPr>
          <a:xfrm>
            <a:off x="8211067" y="1686697"/>
            <a:ext cx="2627139" cy="715504"/>
          </a:xfrm>
          <a:prstGeom prst="curvedDownArrow">
            <a:avLst>
              <a:gd name="adj1" fmla="val 25000"/>
              <a:gd name="adj2" fmla="val 50000"/>
              <a:gd name="adj3" fmla="val 41860"/>
            </a:avLst>
          </a:prstGeom>
          <a:solidFill>
            <a:srgbClr val="FF0000"/>
          </a:solidFill>
          <a:ln w="762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DE">
              <a:ln>
                <a:solidFill>
                  <a:srgbClr val="FF0000"/>
                </a:solidFill>
              </a:ln>
              <a:solidFill>
                <a:srgbClr val="FF0000"/>
              </a:solidFill>
            </a:endParaRPr>
          </a:p>
        </p:txBody>
      </p:sp>
    </p:spTree>
    <p:extLst>
      <p:ext uri="{BB962C8B-B14F-4D97-AF65-F5344CB8AC3E}">
        <p14:creationId xmlns:p14="http://schemas.microsoft.com/office/powerpoint/2010/main" val="237485757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5">
                                            <p:txEl>
                                              <p:pRg st="1" end="1"/>
                                            </p:txEl>
                                          </p:spTgt>
                                        </p:tgtEl>
                                        <p:attrNameLst>
                                          <p:attrName>style.visibility</p:attrName>
                                        </p:attrNameLst>
                                      </p:cBhvr>
                                      <p:to>
                                        <p:strVal val="visible"/>
                                      </p:to>
                                    </p:set>
                                    <p:animEffect transition="in" filter="fade">
                                      <p:cBhvr>
                                        <p:cTn id="18" dur="500"/>
                                        <p:tgtEl>
                                          <p:spTgt spid="5">
                                            <p:txEl>
                                              <p:pRg st="1" end="1"/>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500"/>
                                        <p:tgtEl>
                                          <p:spTgt spid="5">
                                            <p:txEl>
                                              <p:pRg st="2" end="2"/>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5">
                                            <p:txEl>
                                              <p:pRg st="3" end="3"/>
                                            </p:txEl>
                                          </p:spTgt>
                                        </p:tgtEl>
                                        <p:attrNameLst>
                                          <p:attrName>style.visibility</p:attrName>
                                        </p:attrNameLst>
                                      </p:cBhvr>
                                      <p:to>
                                        <p:strVal val="visible"/>
                                      </p:to>
                                    </p:set>
                                    <p:animEffect transition="in" filter="fade">
                                      <p:cBhvr>
                                        <p:cTn id="24"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8B951B-4F5B-E041-D68B-B3DA8DA076E2}"/>
            </a:ext>
          </a:extLst>
        </p:cNvPr>
        <p:cNvGrpSpPr/>
        <p:nvPr/>
      </p:nvGrpSpPr>
      <p:grpSpPr>
        <a:xfrm>
          <a:off x="0" y="0"/>
          <a:ext cx="0" cy="0"/>
          <a:chOff x="0" y="0"/>
          <a:chExt cx="0" cy="0"/>
        </a:xfrm>
      </p:grpSpPr>
      <p:sp>
        <p:nvSpPr>
          <p:cNvPr id="6" name="Ellipse 5">
            <a:extLst>
              <a:ext uri="{FF2B5EF4-FFF2-40B4-BE49-F238E27FC236}">
                <a16:creationId xmlns:a16="http://schemas.microsoft.com/office/drawing/2014/main" id="{D49035E2-B78D-17F4-745C-319C1404C448}"/>
              </a:ext>
            </a:extLst>
          </p:cNvPr>
          <p:cNvSpPr/>
          <p:nvPr/>
        </p:nvSpPr>
        <p:spPr>
          <a:xfrm>
            <a:off x="0" y="0"/>
            <a:ext cx="12204954" cy="6858000"/>
          </a:xfrm>
          <a:prstGeom prst="ellipse">
            <a:avLst/>
          </a:prstGeom>
          <a:solidFill>
            <a:schemeClr val="tx1">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tangle 5">
            <a:extLst>
              <a:ext uri="{FF2B5EF4-FFF2-40B4-BE49-F238E27FC236}">
                <a16:creationId xmlns:a16="http://schemas.microsoft.com/office/drawing/2014/main" id="{309FB905-6286-3B9D-ED0B-7F724048084B}"/>
              </a:ext>
            </a:extLst>
          </p:cNvPr>
          <p:cNvSpPr txBox="1">
            <a:spLocks noChangeArrowheads="1"/>
          </p:cNvSpPr>
          <p:nvPr/>
        </p:nvSpPr>
        <p:spPr bwMode="auto">
          <a:xfrm>
            <a:off x="457200" y="6424613"/>
            <a:ext cx="11234928" cy="433387"/>
          </a:xfrm>
          <a:prstGeom prst="rect">
            <a:avLst/>
          </a:prstGeom>
          <a:noFill/>
          <a:ln w="9525">
            <a:noFill/>
            <a:miter lim="800000"/>
            <a:headEnd/>
            <a:tailEnd/>
          </a:ln>
        </p:spPr>
        <p:txBody>
          <a:bodyPr/>
          <a:lstStyle/>
          <a:p>
            <a:pPr algn="ctr" fontAlgn="base">
              <a:spcBef>
                <a:spcPct val="0"/>
              </a:spcBef>
              <a:spcAft>
                <a:spcPct val="0"/>
              </a:spcAft>
              <a:defRPr/>
            </a:pPr>
            <a:r>
              <a:rPr lang="de-DE" sz="2400" dirty="0">
                <a:solidFill>
                  <a:srgbClr val="00B0F0"/>
                </a:solidFill>
                <a:latin typeface="AR ESSENCE" panose="02000000000000000000" pitchFamily="2" charset="0"/>
                <a:cs typeface="Arial" charset="0"/>
              </a:rPr>
              <a:t>Wie Gott dein Leben verändert</a:t>
            </a:r>
          </a:p>
        </p:txBody>
      </p:sp>
      <p:pic>
        <p:nvPicPr>
          <p:cNvPr id="13" name="Picture 4" descr="logo">
            <a:extLst>
              <a:ext uri="{FF2B5EF4-FFF2-40B4-BE49-F238E27FC236}">
                <a16:creationId xmlns:a16="http://schemas.microsoft.com/office/drawing/2014/main" id="{3BF11CF7-AAA1-F405-15C5-88F7C9CC2296}"/>
              </a:ext>
            </a:extLst>
          </p:cNvPr>
          <p:cNvPicPr>
            <a:picLocks noChangeAspect="1" noChangeArrowheads="1"/>
          </p:cNvPicPr>
          <p:nvPr/>
        </p:nvPicPr>
        <p:blipFill>
          <a:blip r:embed="rId3" cstate="print"/>
          <a:srcRect/>
          <a:stretch>
            <a:fillRect/>
          </a:stretch>
        </p:blipFill>
        <p:spPr bwMode="auto">
          <a:xfrm>
            <a:off x="10996803" y="5656017"/>
            <a:ext cx="952500" cy="1143000"/>
          </a:xfrm>
          <a:prstGeom prst="rect">
            <a:avLst/>
          </a:prstGeom>
          <a:noFill/>
          <a:ln w="9525">
            <a:noFill/>
            <a:miter lim="800000"/>
            <a:headEnd/>
            <a:tailEnd/>
          </a:ln>
        </p:spPr>
      </p:pic>
      <p:sp>
        <p:nvSpPr>
          <p:cNvPr id="8" name="Rectangle 5">
            <a:extLst>
              <a:ext uri="{FF2B5EF4-FFF2-40B4-BE49-F238E27FC236}">
                <a16:creationId xmlns:a16="http://schemas.microsoft.com/office/drawing/2014/main" id="{3C3A6041-2881-0C0C-525D-79AFCB9DE32A}"/>
              </a:ext>
            </a:extLst>
          </p:cNvPr>
          <p:cNvSpPr txBox="1">
            <a:spLocks noChangeArrowheads="1"/>
          </p:cNvSpPr>
          <p:nvPr/>
        </p:nvSpPr>
        <p:spPr>
          <a:xfrm>
            <a:off x="457200" y="274638"/>
            <a:ext cx="8524875" cy="1714500"/>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defRPr/>
            </a:pPr>
            <a:r>
              <a:rPr lang="de-DE" sz="5400" b="1" dirty="0">
                <a:solidFill>
                  <a:schemeClr val="accent4">
                    <a:lumMod val="60000"/>
                    <a:lumOff val="40000"/>
                  </a:schemeClr>
                </a:solidFill>
                <a:latin typeface="AR ESSENCE" panose="02000000000000000000" pitchFamily="2" charset="0"/>
              </a:rPr>
              <a:t>2. Bleibe in Gottes Liebe</a:t>
            </a:r>
          </a:p>
        </p:txBody>
      </p:sp>
      <p:sp>
        <p:nvSpPr>
          <p:cNvPr id="4" name="Rectangle 6">
            <a:extLst>
              <a:ext uri="{FF2B5EF4-FFF2-40B4-BE49-F238E27FC236}">
                <a16:creationId xmlns:a16="http://schemas.microsoft.com/office/drawing/2014/main" id="{B00A648E-CEC6-2CA1-0A22-3B81B3C497EA}"/>
              </a:ext>
            </a:extLst>
          </p:cNvPr>
          <p:cNvSpPr txBox="1">
            <a:spLocks noChangeArrowheads="1"/>
          </p:cNvSpPr>
          <p:nvPr/>
        </p:nvSpPr>
        <p:spPr bwMode="auto">
          <a:xfrm>
            <a:off x="457200" y="1916113"/>
            <a:ext cx="11234928" cy="4537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a:lstStyle>
          <a:p>
            <a:pPr marL="0" indent="0">
              <a:buNone/>
              <a:tabLst>
                <a:tab pos="719138" algn="l"/>
              </a:tabLst>
              <a:defRPr/>
            </a:pPr>
            <a:r>
              <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sym typeface="Wingdings" pitchFamily="2" charset="2"/>
              </a:rPr>
              <a:t> Reagiere auf die Liebe von Gott und bleibe da</a:t>
            </a:r>
            <a:endParaRPr lang="de-DE" kern="0" dirty="0">
              <a:solidFill>
                <a:schemeClr val="accent6">
                  <a:lumMod val="60000"/>
                  <a:lumOff val="40000"/>
                </a:schemeClr>
              </a:solidFill>
              <a:effectLst>
                <a:glow rad="139700">
                  <a:schemeClr val="tx1">
                    <a:alpha val="40000"/>
                  </a:schemeClr>
                </a:glow>
              </a:effectLst>
              <a:latin typeface="AR ESSENCE" panose="02000000000000000000" pitchFamily="2" charset="0"/>
              <a:ea typeface="Verdana" panose="020B0604030504040204" pitchFamily="34" charset="0"/>
              <a:cs typeface="Verdana" panose="020B0604030504040204" pitchFamily="34" charset="0"/>
            </a:endParaRPr>
          </a:p>
          <a:p>
            <a:pPr marL="717550" indent="-358775">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Lass dein altes Leben hinter die</a:t>
            </a:r>
          </a:p>
          <a:p>
            <a:pPr marL="717550" indent="-358775">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Klammere dich im Glauben an Jesus Christus</a:t>
            </a:r>
          </a:p>
          <a:p>
            <a:pPr marL="717550" indent="-358775">
              <a:buFont typeface="Arial" panose="020B0604020202020204" pitchFamily="34" charset="0"/>
              <a:buChar char="•"/>
              <a:tabLst>
                <a:tab pos="719138" algn="l"/>
              </a:tabLst>
              <a:defRPr/>
            </a:pPr>
            <a:r>
              <a:rPr lang="de-DE" kern="0" dirty="0">
                <a:solidFill>
                  <a:schemeClr val="bg1"/>
                </a:solidFill>
                <a:effectLst>
                  <a:glow rad="139700">
                    <a:schemeClr val="tx1">
                      <a:alpha val="40000"/>
                    </a:schemeClr>
                  </a:glow>
                </a:effectLst>
                <a:latin typeface="AR ESSENCE" panose="02000000000000000000" pitchFamily="2" charset="0"/>
                <a:ea typeface="Verdana" panose="020B0604030504040204" pitchFamily="34" charset="0"/>
              </a:rPr>
              <a:t>Bitte ihn um die Vergebung deiner Sünde</a:t>
            </a:r>
          </a:p>
        </p:txBody>
      </p:sp>
      <p:pic>
        <p:nvPicPr>
          <p:cNvPr id="10" name="Grafik 9">
            <a:extLst>
              <a:ext uri="{FF2B5EF4-FFF2-40B4-BE49-F238E27FC236}">
                <a16:creationId xmlns:a16="http://schemas.microsoft.com/office/drawing/2014/main" id="{F0C8FF93-404E-ADAF-4710-5FD38652C3E5}"/>
              </a:ext>
            </a:extLst>
          </p:cNvPr>
          <p:cNvPicPr>
            <a:picLocks noChangeAspect="1"/>
          </p:cNvPicPr>
          <p:nvPr/>
        </p:nvPicPr>
        <p:blipFill rotWithShape="1">
          <a:blip r:embed="rId4">
            <a:extLst>
              <a:ext uri="{28A0092B-C50C-407E-A947-70E740481C1C}">
                <a14:useLocalDpi xmlns:a14="http://schemas.microsoft.com/office/drawing/2010/main" val="0"/>
              </a:ext>
            </a:extLst>
          </a:blip>
          <a:srcRect l="13872" t="15467" r="14670" b="16394"/>
          <a:stretch/>
        </p:blipFill>
        <p:spPr>
          <a:xfrm>
            <a:off x="8624664" y="1989138"/>
            <a:ext cx="2215918" cy="2112966"/>
          </a:xfrm>
          <a:prstGeom prst="ellipse">
            <a:avLst/>
          </a:prstGeom>
          <a:ln>
            <a:noFill/>
          </a:ln>
          <a:effectLst>
            <a:softEdge rad="112500"/>
          </a:effectLst>
        </p:spPr>
      </p:pic>
      <p:sp>
        <p:nvSpPr>
          <p:cNvPr id="11" name="Rechteck 10">
            <a:extLst>
              <a:ext uri="{FF2B5EF4-FFF2-40B4-BE49-F238E27FC236}">
                <a16:creationId xmlns:a16="http://schemas.microsoft.com/office/drawing/2014/main" id="{467C98E5-58F0-BF6E-1F42-067B65957583}"/>
              </a:ext>
            </a:extLst>
          </p:cNvPr>
          <p:cNvSpPr/>
          <p:nvPr/>
        </p:nvSpPr>
        <p:spPr>
          <a:xfrm>
            <a:off x="9373390" y="4022162"/>
            <a:ext cx="718466" cy="215444"/>
          </a:xfrm>
          <a:prstGeom prst="rect">
            <a:avLst/>
          </a:prstGeom>
        </p:spPr>
        <p:txBody>
          <a:bodyPr wrap="none">
            <a:spAutoFit/>
          </a:bodyPr>
          <a:lstStyle/>
          <a:p>
            <a:r>
              <a:rPr lang="de-DE" sz="800" dirty="0">
                <a:solidFill>
                  <a:schemeClr val="bg1"/>
                </a:solidFill>
              </a:rPr>
              <a:t>pngtree.com</a:t>
            </a:r>
          </a:p>
        </p:txBody>
      </p:sp>
      <p:pic>
        <p:nvPicPr>
          <p:cNvPr id="17" name="Grafik 16">
            <a:extLst>
              <a:ext uri="{FF2B5EF4-FFF2-40B4-BE49-F238E27FC236}">
                <a16:creationId xmlns:a16="http://schemas.microsoft.com/office/drawing/2014/main" id="{862AEAB4-8446-B2D2-6BE7-09C2D6F6D619}"/>
              </a:ext>
            </a:extLst>
          </p:cNvPr>
          <p:cNvPicPr>
            <a:picLocks noChangeAspect="1"/>
          </p:cNvPicPr>
          <p:nvPr/>
        </p:nvPicPr>
        <p:blipFill rotWithShape="1">
          <a:blip r:embed="rId5">
            <a:extLst>
              <a:ext uri="{28A0092B-C50C-407E-A947-70E740481C1C}">
                <a14:useLocalDpi xmlns:a14="http://schemas.microsoft.com/office/drawing/2010/main" val="0"/>
              </a:ext>
            </a:extLst>
          </a:blip>
          <a:srcRect t="30833"/>
          <a:stretch/>
        </p:blipFill>
        <p:spPr>
          <a:xfrm>
            <a:off x="1124152" y="4300975"/>
            <a:ext cx="4121292" cy="2137925"/>
          </a:xfrm>
          <a:prstGeom prst="ellipse">
            <a:avLst/>
          </a:prstGeom>
          <a:ln>
            <a:noFill/>
          </a:ln>
          <a:effectLst>
            <a:softEdge rad="112500"/>
          </a:effectLst>
        </p:spPr>
      </p:pic>
      <p:sp>
        <p:nvSpPr>
          <p:cNvPr id="18" name="Rechteck 17">
            <a:extLst>
              <a:ext uri="{FF2B5EF4-FFF2-40B4-BE49-F238E27FC236}">
                <a16:creationId xmlns:a16="http://schemas.microsoft.com/office/drawing/2014/main" id="{A8E49907-E640-D5A1-071C-30D76F46EAC2}"/>
              </a:ext>
            </a:extLst>
          </p:cNvPr>
          <p:cNvSpPr/>
          <p:nvPr/>
        </p:nvSpPr>
        <p:spPr>
          <a:xfrm>
            <a:off x="2743010" y="6424613"/>
            <a:ext cx="883575" cy="215444"/>
          </a:xfrm>
          <a:prstGeom prst="rect">
            <a:avLst/>
          </a:prstGeom>
        </p:spPr>
        <p:txBody>
          <a:bodyPr wrap="none">
            <a:spAutoFit/>
          </a:bodyPr>
          <a:lstStyle/>
          <a:p>
            <a:r>
              <a:rPr lang="de-DE" sz="800" dirty="0">
                <a:solidFill>
                  <a:schemeClr val="bg1"/>
                </a:solidFill>
              </a:rPr>
              <a:t>istockphoto.com</a:t>
            </a:r>
          </a:p>
        </p:txBody>
      </p:sp>
    </p:spTree>
    <p:extLst>
      <p:ext uri="{BB962C8B-B14F-4D97-AF65-F5344CB8AC3E}">
        <p14:creationId xmlns:p14="http://schemas.microsoft.com/office/powerpoint/2010/main" val="4194593940"/>
      </p:ext>
    </p:extLst>
  </p:cSld>
  <p:clrMapOvr>
    <a:masterClrMapping/>
  </p:clrMapOvr>
  <p:transition>
    <p:fade/>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364</Words>
  <Application>Microsoft Office PowerPoint</Application>
  <PresentationFormat>Breitbild</PresentationFormat>
  <Paragraphs>52</Paragraphs>
  <Slides>10</Slides>
  <Notes>6</Notes>
  <HiddenSlides>0</HiddenSlides>
  <MMClips>0</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10</vt:i4>
      </vt:variant>
    </vt:vector>
  </HeadingPairs>
  <TitlesOfParts>
    <vt:vector size="15" baseType="lpstr">
      <vt:lpstr>AR ESSENCE</vt:lpstr>
      <vt:lpstr>Arial</vt:lpstr>
      <vt:lpstr>Calibri</vt:lpstr>
      <vt:lpstr>Calibri Light</vt:lpstr>
      <vt:lpstr>Office Theme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Johannes 4,16b: Wie Gott dein Leben verändert</dc:title>
  <dc:creator>Sascha Kriegler</dc:creator>
  <cp:lastModifiedBy>Sascha Kriegler</cp:lastModifiedBy>
  <cp:revision>589</cp:revision>
  <dcterms:created xsi:type="dcterms:W3CDTF">2015-12-06T14:34:46Z</dcterms:created>
  <dcterms:modified xsi:type="dcterms:W3CDTF">2025-04-13T05:25:19Z</dcterms:modified>
</cp:coreProperties>
</file>