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97" r:id="rId3"/>
    <p:sldId id="387" r:id="rId4"/>
    <p:sldId id="398" r:id="rId5"/>
    <p:sldId id="381" r:id="rId6"/>
    <p:sldId id="400" r:id="rId7"/>
    <p:sldId id="402" r:id="rId8"/>
    <p:sldId id="403" r:id="rId9"/>
    <p:sldId id="399" r:id="rId10"/>
    <p:sldId id="404" r:id="rId11"/>
    <p:sldId id="406" r:id="rId12"/>
    <p:sldId id="407" r:id="rId13"/>
    <p:sldId id="405" r:id="rId14"/>
    <p:sldId id="268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90" y="4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10.12.2017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4959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10.12.2017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6704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10.12.2017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043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10.12.2017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1727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10.12.2017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4880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10.12.2017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2473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10.12.2017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4320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10.12.2017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1290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10.12.2017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5827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10.12.2017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9784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10.12.2017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5598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8052-0DDC-454C-BFA8-EE9E5D62F210}" type="datetimeFigureOut">
              <a:rPr lang="de-DE" smtClean="0"/>
              <a:t>10.12.2017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5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558161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Die Erprobung deines Glaubens zur Stärkung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Doppelsieg im Glauben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9A5ACFC-874F-4B79-8373-B49729416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„Gott wird es machen!“ sagt der Glaube.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Not der Geschwister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(Sprüche 17,17; Römer 16,3-4; Galater 6,1-2; Jakobus 2,14-16; 5,19-20; 1. Petrus 4,8; 1. Johannes 3,16-17; 4,14)</a:t>
            </a:r>
          </a:p>
        </p:txBody>
      </p:sp>
    </p:spTree>
    <p:extLst>
      <p:ext uri="{BB962C8B-B14F-4D97-AF65-F5344CB8AC3E}">
        <p14:creationId xmlns:p14="http://schemas.microsoft.com/office/powerpoint/2010/main" val="12675075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23622" y="-10961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3BB8844-E690-43F0-8A4E-B938D55362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798" y="0"/>
            <a:ext cx="3690404" cy="685800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93393340-2819-48C6-829A-2C1A4DECE470}"/>
              </a:ext>
            </a:extLst>
          </p:cNvPr>
          <p:cNvSpPr/>
          <p:nvPr/>
        </p:nvSpPr>
        <p:spPr>
          <a:xfrm>
            <a:off x="7561079" y="-192935"/>
            <a:ext cx="432000" cy="43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07AEFAA-6725-414C-B61D-9231E664D74F}"/>
              </a:ext>
            </a:extLst>
          </p:cNvPr>
          <p:cNvSpPr/>
          <p:nvPr/>
        </p:nvSpPr>
        <p:spPr>
          <a:xfrm>
            <a:off x="6822925" y="157192"/>
            <a:ext cx="432000" cy="43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F2522A34-C81B-47AF-8AB5-DF5AC799A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477" y="10961"/>
            <a:ext cx="943937" cy="57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010E38DA-DFE7-4D97-98B6-26908815F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8976" y="2880924"/>
            <a:ext cx="1337784" cy="57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Hebron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BF4B1D24-C879-4E95-9269-04A9AFB887C0}"/>
              </a:ext>
            </a:extLst>
          </p:cNvPr>
          <p:cNvSpPr/>
          <p:nvPr/>
        </p:nvSpPr>
        <p:spPr>
          <a:xfrm>
            <a:off x="6161514" y="3019576"/>
            <a:ext cx="432000" cy="43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FD9D31F2-83EF-40C4-AA8A-7EAB8C88D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1202" y="-70161"/>
            <a:ext cx="1635065" cy="57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Damaskus</a:t>
            </a:r>
          </a:p>
        </p:txBody>
      </p:sp>
      <p:sp>
        <p:nvSpPr>
          <p:cNvPr id="26" name="Pfeil: nach unten 25">
            <a:extLst>
              <a:ext uri="{FF2B5EF4-FFF2-40B4-BE49-F238E27FC236}">
                <a16:creationId xmlns:a16="http://schemas.microsoft.com/office/drawing/2014/main" id="{F837A2BA-68EC-400B-9D09-882D18940FF3}"/>
              </a:ext>
            </a:extLst>
          </p:cNvPr>
          <p:cNvSpPr/>
          <p:nvPr/>
        </p:nvSpPr>
        <p:spPr>
          <a:xfrm rot="12772558">
            <a:off x="7069801" y="-70504"/>
            <a:ext cx="352425" cy="333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: nach unten 26">
            <a:extLst>
              <a:ext uri="{FF2B5EF4-FFF2-40B4-BE49-F238E27FC236}">
                <a16:creationId xmlns:a16="http://schemas.microsoft.com/office/drawing/2014/main" id="{E97855AD-391D-4890-BEA5-83869A57CADA}"/>
              </a:ext>
            </a:extLst>
          </p:cNvPr>
          <p:cNvSpPr/>
          <p:nvPr/>
        </p:nvSpPr>
        <p:spPr>
          <a:xfrm rot="11533988">
            <a:off x="6565543" y="436737"/>
            <a:ext cx="352425" cy="2618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73680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Die Erprobung deines Glaubens zur Stärkung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Doppelsieg im Glauben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9A5ACFC-874F-4B79-8373-B49729416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„Gott wird es machen!“ sagt der Glaube.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Not der Geschwister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(Sprüche 17,17; Römer 16,3-4; Galater 6,1-2; Jakobus 2,14-16; 5,19-20; 1. Petrus 4,8; 1. Johannes 3,16-17; 4,14)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„und dies ist der Sieg, der die Welt überwunden hat: unser Glaube“ (1. Johannes 5,4)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679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11234928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1. Mose 14,1-24</a:t>
            </a:r>
          </a:p>
        </p:txBody>
      </p:sp>
      <p:sp>
        <p:nvSpPr>
          <p:cNvPr id="11" name="Rechteck 10"/>
          <p:cNvSpPr/>
          <p:nvPr/>
        </p:nvSpPr>
        <p:spPr>
          <a:xfrm>
            <a:off x="457200" y="2854375"/>
            <a:ext cx="11320272" cy="325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Hintergrund: Abram im Strudel der Weltgeschichte (Verse 1-12)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Erprobung deines Glaubens zur Stärkung (Verse 13-16)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Prüfung deines Glaubens gegen Versuchung (Verse 17-24)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Doppelsieg im Glauben</a:t>
            </a:r>
          </a:p>
        </p:txBody>
      </p:sp>
    </p:spTree>
    <p:extLst>
      <p:ext uri="{BB962C8B-B14F-4D97-AF65-F5344CB8AC3E}">
        <p14:creationId xmlns:p14="http://schemas.microsoft.com/office/powerpoint/2010/main" val="425302339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5042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59A5ACFC-874F-4B79-8373-B49729416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9575"/>
            <a:ext cx="5638800" cy="604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i="1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Ich steh in meines Herren Hand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i="1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und will drin stehen bleiben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i="1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nicht Erdennot, nicht Erdentand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i="1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soll mich daraus vertreiben.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i="1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i="1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 ist ein Fels, ein </a:t>
            </a:r>
            <a:r>
              <a:rPr lang="de-DE" i="1" kern="0" dirty="0" err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sichrer</a:t>
            </a:r>
            <a:r>
              <a:rPr lang="de-DE" i="1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Hort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i="1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i="1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ich halte ihn im Glauben still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i="1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und hoff auf seinen Segen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i="1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i="1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663F582-FA30-4217-9F35-343C8988F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0" y="4533900"/>
            <a:ext cx="56388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i="1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denn was er tut, ist immer gut,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i="1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und wer von ihm behütet ruht,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i="1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ist sicher </a:t>
            </a:r>
            <a:r>
              <a:rPr lang="de-DE" i="1" kern="0" dirty="0" err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allerwegen</a:t>
            </a:r>
            <a:r>
              <a:rPr lang="de-DE" i="1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0086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11234928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1. Mose 14,1-24</a:t>
            </a:r>
          </a:p>
        </p:txBody>
      </p:sp>
      <p:sp>
        <p:nvSpPr>
          <p:cNvPr id="11" name="Rechteck 10"/>
          <p:cNvSpPr/>
          <p:nvPr/>
        </p:nvSpPr>
        <p:spPr>
          <a:xfrm>
            <a:off x="457200" y="2854375"/>
            <a:ext cx="11320272" cy="325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Hintergrund: Abram im Strudel der Weltgeschichte (Verse 1-12)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Erprobung deines Glaubens zur Stärkung (Verse 13-16)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Prüfung deines Glaubens gegen Versuchung (Verse 17-24)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Doppelsieg im Glauben</a:t>
            </a:r>
          </a:p>
        </p:txBody>
      </p:sp>
    </p:spTree>
    <p:extLst>
      <p:ext uri="{BB962C8B-B14F-4D97-AF65-F5344CB8AC3E}">
        <p14:creationId xmlns:p14="http://schemas.microsoft.com/office/powerpoint/2010/main" val="3841526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Erzähltexte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Doppelsieg im Glauben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9A5ACFC-874F-4B79-8373-B49729416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Absicht von Erzähltexten: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90588" indent="-514350">
              <a:buFont typeface="+mj-lt"/>
              <a:buAutoNum type="arabicParenBoth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Erzähltexte geben historische Ereignisse wieder</a:t>
            </a:r>
          </a:p>
          <a:p>
            <a:pPr marL="890588" indent="-514350">
              <a:buFont typeface="+mj-lt"/>
              <a:buAutoNum type="arabicParenBoth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Erzähltexte vermitteln theologische Wahrheiten, weil Gott uns belehren und Hoffnung schenken will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(Römer 15,4)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Es ist Gottes Wort!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(2. Timotheus 3,16-17)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Etwas über Gott und dich lernen!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5349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Hintergrund: Abram im Strudel der Weltgeschichte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Doppelsieg im Glauben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32F268D-1F0C-414E-ACA0-2191E035B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408777"/>
              </p:ext>
            </p:extLst>
          </p:nvPr>
        </p:nvGraphicFramePr>
        <p:xfrm>
          <a:off x="7200902" y="1987551"/>
          <a:ext cx="4695825" cy="27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811">
                  <a:extLst>
                    <a:ext uri="{9D8B030D-6E8A-4147-A177-3AD203B41FA5}">
                      <a16:colId xmlns:a16="http://schemas.microsoft.com/office/drawing/2014/main" val="562137810"/>
                    </a:ext>
                  </a:extLst>
                </a:gridCol>
                <a:gridCol w="2288989">
                  <a:extLst>
                    <a:ext uri="{9D8B030D-6E8A-4147-A177-3AD203B41FA5}">
                      <a16:colId xmlns:a16="http://schemas.microsoft.com/office/drawing/2014/main" val="1536242669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8164425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3200" b="1" dirty="0">
                        <a:effectLst/>
                        <a:latin typeface="AR ESSENC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b="1" dirty="0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König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b="1" dirty="0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Königsgebiet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92084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 err="1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Amrafel</a:t>
                      </a:r>
                      <a:endParaRPr lang="de-DE" sz="3200" dirty="0">
                        <a:effectLst/>
                        <a:latin typeface="AR ESSENC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 err="1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Schinar</a:t>
                      </a:r>
                      <a:endParaRPr lang="de-DE" sz="3200" dirty="0">
                        <a:effectLst/>
                        <a:latin typeface="AR ESSENC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04053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 err="1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Arjoch</a:t>
                      </a:r>
                      <a:endParaRPr lang="de-DE" sz="3200" dirty="0">
                        <a:effectLst/>
                        <a:latin typeface="AR ESSENC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 err="1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Ellasar</a:t>
                      </a:r>
                      <a:endParaRPr lang="de-DE" sz="3200" dirty="0">
                        <a:effectLst/>
                        <a:latin typeface="AR ESSENC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6136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 err="1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Kedor-Laomer</a:t>
                      </a:r>
                      <a:endParaRPr lang="de-DE" sz="3200" dirty="0">
                        <a:effectLst/>
                        <a:latin typeface="AR ESSENC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 err="1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Elam</a:t>
                      </a:r>
                      <a:endParaRPr lang="de-DE" sz="3200" dirty="0">
                        <a:effectLst/>
                        <a:latin typeface="AR ESSENC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038672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 err="1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Tidal</a:t>
                      </a:r>
                      <a:endParaRPr lang="de-DE" sz="3200" dirty="0">
                        <a:effectLst/>
                        <a:latin typeface="AR ESSENC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Gojim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2347730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14BC1CC5-ED2F-41F0-A4E5-26467CA27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7" y="1981974"/>
            <a:ext cx="6777228" cy="4510055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93393340-2819-48C6-829A-2C1A4DECE470}"/>
              </a:ext>
            </a:extLst>
          </p:cNvPr>
          <p:cNvSpPr/>
          <p:nvPr/>
        </p:nvSpPr>
        <p:spPr>
          <a:xfrm>
            <a:off x="4782275" y="4716699"/>
            <a:ext cx="432000" cy="43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07AEFAA-6725-414C-B61D-9231E664D74F}"/>
              </a:ext>
            </a:extLst>
          </p:cNvPr>
          <p:cNvSpPr/>
          <p:nvPr/>
        </p:nvSpPr>
        <p:spPr>
          <a:xfrm>
            <a:off x="6333063" y="5340082"/>
            <a:ext cx="432000" cy="43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4B03371-E355-49EA-82FD-583F53DA5ED6}"/>
              </a:ext>
            </a:extLst>
          </p:cNvPr>
          <p:cNvSpPr/>
          <p:nvPr/>
        </p:nvSpPr>
        <p:spPr>
          <a:xfrm>
            <a:off x="2978334" y="2766026"/>
            <a:ext cx="432000" cy="43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44E534A-909D-4C36-A5DB-A263550BF9C6}"/>
              </a:ext>
            </a:extLst>
          </p:cNvPr>
          <p:cNvSpPr/>
          <p:nvPr/>
        </p:nvSpPr>
        <p:spPr>
          <a:xfrm>
            <a:off x="659757" y="4363656"/>
            <a:ext cx="2025569" cy="169498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nach oben gekrümmt 15">
            <a:extLst>
              <a:ext uri="{FF2B5EF4-FFF2-40B4-BE49-F238E27FC236}">
                <a16:creationId xmlns:a16="http://schemas.microsoft.com/office/drawing/2014/main" id="{9EA19069-50BB-4FC5-B904-AE841D54B972}"/>
              </a:ext>
            </a:extLst>
          </p:cNvPr>
          <p:cNvSpPr/>
          <p:nvPr/>
        </p:nvSpPr>
        <p:spPr>
          <a:xfrm rot="12241278">
            <a:off x="2413839" y="3626717"/>
            <a:ext cx="3796497" cy="12228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F2522A34-C81B-47AF-8AB5-DF5AC799A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679" y="4796934"/>
            <a:ext cx="882246" cy="57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 err="1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Elam</a:t>
            </a:r>
            <a:endParaRPr lang="de-DE" kern="0" dirty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405848A6-19CD-4C2C-8EBA-92F15EFA7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402" y="5194969"/>
            <a:ext cx="1620237" cy="57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 err="1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Schinar</a:t>
            </a:r>
            <a:endParaRPr lang="de-DE" kern="0" dirty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EA25B9B6-AAE9-412E-A9EB-4C8A6F170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5326" y="2239055"/>
            <a:ext cx="1620237" cy="57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 err="1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Ellasar</a:t>
            </a:r>
            <a:r>
              <a:rPr lang="de-DE" kern="0" dirty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764FBDA2-9EA2-462F-8AA3-A37652524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946" y="2681335"/>
            <a:ext cx="1620237" cy="57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Gojim?</a:t>
            </a:r>
          </a:p>
        </p:txBody>
      </p:sp>
    </p:spTree>
    <p:extLst>
      <p:ext uri="{BB962C8B-B14F-4D97-AF65-F5344CB8AC3E}">
        <p14:creationId xmlns:p14="http://schemas.microsoft.com/office/powerpoint/2010/main" val="1358146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  <p:bldP spid="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Hintergrund: Abram im Strudel der Weltgeschichte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Doppelsieg im Glauben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32F268D-1F0C-414E-ACA0-2191E035B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931392"/>
              </p:ext>
            </p:extLst>
          </p:nvPr>
        </p:nvGraphicFramePr>
        <p:xfrm>
          <a:off x="7200902" y="1987551"/>
          <a:ext cx="4695825" cy="32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811">
                  <a:extLst>
                    <a:ext uri="{9D8B030D-6E8A-4147-A177-3AD203B41FA5}">
                      <a16:colId xmlns:a16="http://schemas.microsoft.com/office/drawing/2014/main" val="562137810"/>
                    </a:ext>
                  </a:extLst>
                </a:gridCol>
                <a:gridCol w="2288989">
                  <a:extLst>
                    <a:ext uri="{9D8B030D-6E8A-4147-A177-3AD203B41FA5}">
                      <a16:colId xmlns:a16="http://schemas.microsoft.com/office/drawing/2014/main" val="1536242669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8164425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3200" b="1" dirty="0">
                        <a:effectLst/>
                        <a:latin typeface="AR ESSENC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b="1" dirty="0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König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b="1" dirty="0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Königsgebiet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92084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 err="1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Bera</a:t>
                      </a:r>
                      <a:endParaRPr lang="de-DE" sz="3200" dirty="0">
                        <a:effectLst/>
                        <a:latin typeface="AR ESSENC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Sodom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04053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 err="1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Birscha</a:t>
                      </a:r>
                      <a:endParaRPr lang="de-DE" sz="3200" dirty="0">
                        <a:effectLst/>
                        <a:latin typeface="AR ESSENC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Gomorra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6136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 err="1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Schinab</a:t>
                      </a:r>
                      <a:endParaRPr lang="de-DE" sz="3200" dirty="0">
                        <a:effectLst/>
                        <a:latin typeface="AR ESSENC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 err="1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Adma</a:t>
                      </a:r>
                      <a:endParaRPr lang="de-DE" sz="3200" dirty="0">
                        <a:effectLst/>
                        <a:latin typeface="AR ESSENC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038672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 err="1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Schemeber</a:t>
                      </a:r>
                      <a:endParaRPr lang="de-DE" sz="3200" dirty="0">
                        <a:effectLst/>
                        <a:latin typeface="AR ESSENC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 err="1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Zebojim</a:t>
                      </a:r>
                      <a:endParaRPr lang="de-DE" sz="3200" dirty="0">
                        <a:effectLst/>
                        <a:latin typeface="AR ESSENC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234773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Bela / </a:t>
                      </a:r>
                      <a:r>
                        <a:rPr lang="de-DE" sz="3200" dirty="0" err="1">
                          <a:effectLst/>
                          <a:latin typeface="AR ESSENC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Zoar</a:t>
                      </a:r>
                      <a:endParaRPr lang="de-DE" sz="3200" dirty="0">
                        <a:effectLst/>
                        <a:latin typeface="AR ESSENC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4165930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1ACB8F1B-5296-4C92-8F51-A92C7FED94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1" t="40915" r="-4402" b="35191"/>
          <a:stretch/>
        </p:blipFill>
        <p:spPr>
          <a:xfrm>
            <a:off x="1117600" y="1982741"/>
            <a:ext cx="6074157" cy="4500511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93393340-2819-48C6-829A-2C1A4DECE470}"/>
              </a:ext>
            </a:extLst>
          </p:cNvPr>
          <p:cNvSpPr/>
          <p:nvPr/>
        </p:nvSpPr>
        <p:spPr>
          <a:xfrm>
            <a:off x="3495444" y="4093389"/>
            <a:ext cx="432000" cy="43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07AEFAA-6725-414C-B61D-9231E664D74F}"/>
              </a:ext>
            </a:extLst>
          </p:cNvPr>
          <p:cNvSpPr/>
          <p:nvPr/>
        </p:nvSpPr>
        <p:spPr>
          <a:xfrm>
            <a:off x="3642522" y="4673086"/>
            <a:ext cx="432000" cy="43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4B03371-E355-49EA-82FD-583F53DA5ED6}"/>
              </a:ext>
            </a:extLst>
          </p:cNvPr>
          <p:cNvSpPr/>
          <p:nvPr/>
        </p:nvSpPr>
        <p:spPr>
          <a:xfrm>
            <a:off x="3226454" y="5076677"/>
            <a:ext cx="432000" cy="43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AFC07AF-4A02-4F66-84AB-92E3A29E24F1}"/>
              </a:ext>
            </a:extLst>
          </p:cNvPr>
          <p:cNvSpPr/>
          <p:nvPr/>
        </p:nvSpPr>
        <p:spPr>
          <a:xfrm>
            <a:off x="3256621" y="5610082"/>
            <a:ext cx="432000" cy="43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F2522A34-C81B-47AF-8AB5-DF5AC799A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822" y="4603852"/>
            <a:ext cx="2339360" cy="57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Gomorra?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405848A6-19CD-4C2C-8EBA-92F15EFA7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653" y="3940720"/>
            <a:ext cx="1620237" cy="57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Sodom?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EA25B9B6-AAE9-412E-A9EB-4C8A6F170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828" y="5020439"/>
            <a:ext cx="1620237" cy="57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 err="1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Zoar</a:t>
            </a:r>
            <a:endParaRPr lang="de-DE" kern="0" dirty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764FBDA2-9EA2-462F-8AA3-A37652524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116" y="5501415"/>
            <a:ext cx="1620237" cy="57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 err="1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Adma</a:t>
            </a:r>
            <a:r>
              <a:rPr lang="de-DE" kern="0" dirty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DF81C19-B767-4680-9AF8-A5D7FFE16645}"/>
              </a:ext>
            </a:extLst>
          </p:cNvPr>
          <p:cNvSpPr/>
          <p:nvPr/>
        </p:nvSpPr>
        <p:spPr>
          <a:xfrm>
            <a:off x="3005024" y="6012825"/>
            <a:ext cx="432000" cy="43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010E38DA-DFE7-4D97-98B6-26908815F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7024" y="5933140"/>
            <a:ext cx="1620237" cy="57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 err="1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Zebojim</a:t>
            </a:r>
            <a:r>
              <a:rPr lang="de-DE" kern="0" dirty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281A49FD-91FD-46A9-B998-1322A9E9D17C}"/>
              </a:ext>
            </a:extLst>
          </p:cNvPr>
          <p:cNvSpPr txBox="1">
            <a:spLocks noChangeArrowheads="1"/>
          </p:cNvSpPr>
          <p:nvPr/>
        </p:nvSpPr>
        <p:spPr bwMode="auto">
          <a:xfrm rot="16802171">
            <a:off x="2518192" y="2574667"/>
            <a:ext cx="2181622" cy="57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2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Totes Meer</a:t>
            </a:r>
          </a:p>
        </p:txBody>
      </p:sp>
    </p:spTree>
    <p:extLst>
      <p:ext uri="{BB962C8B-B14F-4D97-AF65-F5344CB8AC3E}">
        <p14:creationId xmlns:p14="http://schemas.microsoft.com/office/powerpoint/2010/main" val="2746794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  <p:bldP spid="15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Hintergrund: Abram im Strudel der Weltgeschichte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Doppelsieg im Glauben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ACB8F1B-5296-4C92-8F51-A92C7FED94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1" t="40915" r="-4402" b="35191"/>
          <a:stretch/>
        </p:blipFill>
        <p:spPr>
          <a:xfrm>
            <a:off x="1117600" y="1982741"/>
            <a:ext cx="6074157" cy="4500511"/>
          </a:xfrm>
          <a:prstGeom prst="rect">
            <a:avLst/>
          </a:prstGeom>
        </p:spPr>
      </p:pic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3DBFC314-60E1-4E45-88D3-AC8B20A745E9}"/>
              </a:ext>
            </a:extLst>
          </p:cNvPr>
          <p:cNvSpPr/>
          <p:nvPr/>
        </p:nvSpPr>
        <p:spPr>
          <a:xfrm>
            <a:off x="2928707" y="4584700"/>
            <a:ext cx="830493" cy="1727200"/>
          </a:xfrm>
          <a:custGeom>
            <a:avLst/>
            <a:gdLst>
              <a:gd name="connsiteX0" fmla="*/ 81193 w 830493"/>
              <a:gd name="connsiteY0" fmla="*/ 38100 h 1727200"/>
              <a:gd name="connsiteX1" fmla="*/ 81193 w 830493"/>
              <a:gd name="connsiteY1" fmla="*/ 38100 h 1727200"/>
              <a:gd name="connsiteX2" fmla="*/ 208193 w 830493"/>
              <a:gd name="connsiteY2" fmla="*/ 25400 h 1727200"/>
              <a:gd name="connsiteX3" fmla="*/ 258993 w 830493"/>
              <a:gd name="connsiteY3" fmla="*/ 12700 h 1727200"/>
              <a:gd name="connsiteX4" fmla="*/ 322493 w 830493"/>
              <a:gd name="connsiteY4" fmla="*/ 0 h 1727200"/>
              <a:gd name="connsiteX5" fmla="*/ 589193 w 830493"/>
              <a:gd name="connsiteY5" fmla="*/ 12700 h 1727200"/>
              <a:gd name="connsiteX6" fmla="*/ 627293 w 830493"/>
              <a:gd name="connsiteY6" fmla="*/ 38100 h 1727200"/>
              <a:gd name="connsiteX7" fmla="*/ 678093 w 830493"/>
              <a:gd name="connsiteY7" fmla="*/ 50800 h 1727200"/>
              <a:gd name="connsiteX8" fmla="*/ 754293 w 830493"/>
              <a:gd name="connsiteY8" fmla="*/ 101600 h 1727200"/>
              <a:gd name="connsiteX9" fmla="*/ 792393 w 830493"/>
              <a:gd name="connsiteY9" fmla="*/ 127000 h 1727200"/>
              <a:gd name="connsiteX10" fmla="*/ 830493 w 830493"/>
              <a:gd name="connsiteY10" fmla="*/ 266700 h 1727200"/>
              <a:gd name="connsiteX11" fmla="*/ 817793 w 830493"/>
              <a:gd name="connsiteY11" fmla="*/ 558800 h 1727200"/>
              <a:gd name="connsiteX12" fmla="*/ 805093 w 830493"/>
              <a:gd name="connsiteY12" fmla="*/ 609600 h 1727200"/>
              <a:gd name="connsiteX13" fmla="*/ 741593 w 830493"/>
              <a:gd name="connsiteY13" fmla="*/ 685800 h 1727200"/>
              <a:gd name="connsiteX14" fmla="*/ 728893 w 830493"/>
              <a:gd name="connsiteY14" fmla="*/ 736600 h 1727200"/>
              <a:gd name="connsiteX15" fmla="*/ 703493 w 830493"/>
              <a:gd name="connsiteY15" fmla="*/ 774700 h 1727200"/>
              <a:gd name="connsiteX16" fmla="*/ 665393 w 830493"/>
              <a:gd name="connsiteY16" fmla="*/ 901700 h 1727200"/>
              <a:gd name="connsiteX17" fmla="*/ 614593 w 830493"/>
              <a:gd name="connsiteY17" fmla="*/ 977900 h 1727200"/>
              <a:gd name="connsiteX18" fmla="*/ 589193 w 830493"/>
              <a:gd name="connsiteY18" fmla="*/ 1155700 h 1727200"/>
              <a:gd name="connsiteX19" fmla="*/ 538393 w 830493"/>
              <a:gd name="connsiteY19" fmla="*/ 1358900 h 1727200"/>
              <a:gd name="connsiteX20" fmla="*/ 512993 w 830493"/>
              <a:gd name="connsiteY20" fmla="*/ 1447800 h 1727200"/>
              <a:gd name="connsiteX21" fmla="*/ 474893 w 830493"/>
              <a:gd name="connsiteY21" fmla="*/ 1485900 h 1727200"/>
              <a:gd name="connsiteX22" fmla="*/ 436793 w 830493"/>
              <a:gd name="connsiteY22" fmla="*/ 1536700 h 1727200"/>
              <a:gd name="connsiteX23" fmla="*/ 347893 w 830493"/>
              <a:gd name="connsiteY23" fmla="*/ 1612900 h 1727200"/>
              <a:gd name="connsiteX24" fmla="*/ 309793 w 830493"/>
              <a:gd name="connsiteY24" fmla="*/ 1638300 h 1727200"/>
              <a:gd name="connsiteX25" fmla="*/ 271693 w 830493"/>
              <a:gd name="connsiteY25" fmla="*/ 1676400 h 1727200"/>
              <a:gd name="connsiteX26" fmla="*/ 195493 w 830493"/>
              <a:gd name="connsiteY26" fmla="*/ 1727200 h 1727200"/>
              <a:gd name="connsiteX27" fmla="*/ 106593 w 830493"/>
              <a:gd name="connsiteY27" fmla="*/ 1701800 h 1727200"/>
              <a:gd name="connsiteX28" fmla="*/ 93893 w 830493"/>
              <a:gd name="connsiteY28" fmla="*/ 1663700 h 1727200"/>
              <a:gd name="connsiteX29" fmla="*/ 43093 w 830493"/>
              <a:gd name="connsiteY29" fmla="*/ 1587500 h 1727200"/>
              <a:gd name="connsiteX30" fmla="*/ 30393 w 830493"/>
              <a:gd name="connsiteY30" fmla="*/ 1498600 h 1727200"/>
              <a:gd name="connsiteX31" fmla="*/ 17693 w 830493"/>
              <a:gd name="connsiteY31" fmla="*/ 1460500 h 1727200"/>
              <a:gd name="connsiteX32" fmla="*/ 43093 w 830493"/>
              <a:gd name="connsiteY32" fmla="*/ 787400 h 1727200"/>
              <a:gd name="connsiteX33" fmla="*/ 55793 w 830493"/>
              <a:gd name="connsiteY33" fmla="*/ 609600 h 1727200"/>
              <a:gd name="connsiteX34" fmla="*/ 81193 w 830493"/>
              <a:gd name="connsiteY34" fmla="*/ 317500 h 1727200"/>
              <a:gd name="connsiteX35" fmla="*/ 93893 w 830493"/>
              <a:gd name="connsiteY35" fmla="*/ 279400 h 1727200"/>
              <a:gd name="connsiteX36" fmla="*/ 119293 w 830493"/>
              <a:gd name="connsiteY36" fmla="*/ 241300 h 1727200"/>
              <a:gd name="connsiteX37" fmla="*/ 131993 w 830493"/>
              <a:gd name="connsiteY37" fmla="*/ 139700 h 1727200"/>
              <a:gd name="connsiteX38" fmla="*/ 144693 w 830493"/>
              <a:gd name="connsiteY38" fmla="*/ 101600 h 1727200"/>
              <a:gd name="connsiteX39" fmla="*/ 144693 w 830493"/>
              <a:gd name="connsiteY39" fmla="*/ 101600 h 1727200"/>
              <a:gd name="connsiteX40" fmla="*/ 170093 w 830493"/>
              <a:gd name="connsiteY40" fmla="*/ 254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30493" h="1727200">
                <a:moveTo>
                  <a:pt x="81193" y="38100"/>
                </a:moveTo>
                <a:lnTo>
                  <a:pt x="81193" y="38100"/>
                </a:lnTo>
                <a:cubicBezTo>
                  <a:pt x="123526" y="33867"/>
                  <a:pt x="166076" y="31417"/>
                  <a:pt x="208193" y="25400"/>
                </a:cubicBezTo>
                <a:cubicBezTo>
                  <a:pt x="225472" y="22932"/>
                  <a:pt x="241954" y="16486"/>
                  <a:pt x="258993" y="12700"/>
                </a:cubicBezTo>
                <a:cubicBezTo>
                  <a:pt x="280065" y="8017"/>
                  <a:pt x="301326" y="4233"/>
                  <a:pt x="322493" y="0"/>
                </a:cubicBezTo>
                <a:cubicBezTo>
                  <a:pt x="411393" y="4233"/>
                  <a:pt x="500880" y="1661"/>
                  <a:pt x="589193" y="12700"/>
                </a:cubicBezTo>
                <a:cubicBezTo>
                  <a:pt x="604339" y="14593"/>
                  <a:pt x="613264" y="32087"/>
                  <a:pt x="627293" y="38100"/>
                </a:cubicBezTo>
                <a:cubicBezTo>
                  <a:pt x="643336" y="44976"/>
                  <a:pt x="661160" y="46567"/>
                  <a:pt x="678093" y="50800"/>
                </a:cubicBezTo>
                <a:lnTo>
                  <a:pt x="754293" y="101600"/>
                </a:lnTo>
                <a:lnTo>
                  <a:pt x="792393" y="127000"/>
                </a:lnTo>
                <a:cubicBezTo>
                  <a:pt x="821454" y="185123"/>
                  <a:pt x="830493" y="189813"/>
                  <a:pt x="830493" y="266700"/>
                </a:cubicBezTo>
                <a:cubicBezTo>
                  <a:pt x="830493" y="364159"/>
                  <a:pt x="824992" y="461608"/>
                  <a:pt x="817793" y="558800"/>
                </a:cubicBezTo>
                <a:cubicBezTo>
                  <a:pt x="816504" y="576207"/>
                  <a:pt x="811969" y="593557"/>
                  <a:pt x="805093" y="609600"/>
                </a:cubicBezTo>
                <a:cubicBezTo>
                  <a:pt x="791832" y="640542"/>
                  <a:pt x="764479" y="662914"/>
                  <a:pt x="741593" y="685800"/>
                </a:cubicBezTo>
                <a:cubicBezTo>
                  <a:pt x="737360" y="702733"/>
                  <a:pt x="735769" y="720557"/>
                  <a:pt x="728893" y="736600"/>
                </a:cubicBezTo>
                <a:cubicBezTo>
                  <a:pt x="722880" y="750629"/>
                  <a:pt x="708320" y="760220"/>
                  <a:pt x="703493" y="774700"/>
                </a:cubicBezTo>
                <a:cubicBezTo>
                  <a:pt x="664655" y="891213"/>
                  <a:pt x="719237" y="811959"/>
                  <a:pt x="665393" y="901700"/>
                </a:cubicBezTo>
                <a:cubicBezTo>
                  <a:pt x="649687" y="927877"/>
                  <a:pt x="614593" y="977900"/>
                  <a:pt x="614593" y="977900"/>
                </a:cubicBezTo>
                <a:cubicBezTo>
                  <a:pt x="606126" y="1037167"/>
                  <a:pt x="608125" y="1098904"/>
                  <a:pt x="589193" y="1155700"/>
                </a:cubicBezTo>
                <a:cubicBezTo>
                  <a:pt x="546339" y="1284262"/>
                  <a:pt x="575174" y="1187255"/>
                  <a:pt x="538393" y="1358900"/>
                </a:cubicBezTo>
                <a:cubicBezTo>
                  <a:pt x="537056" y="1365139"/>
                  <a:pt x="520007" y="1437278"/>
                  <a:pt x="512993" y="1447800"/>
                </a:cubicBezTo>
                <a:cubicBezTo>
                  <a:pt x="503030" y="1462744"/>
                  <a:pt x="486582" y="1472263"/>
                  <a:pt x="474893" y="1485900"/>
                </a:cubicBezTo>
                <a:cubicBezTo>
                  <a:pt x="461118" y="1501971"/>
                  <a:pt x="450568" y="1520629"/>
                  <a:pt x="436793" y="1536700"/>
                </a:cubicBezTo>
                <a:cubicBezTo>
                  <a:pt x="407643" y="1570709"/>
                  <a:pt x="384875" y="1586484"/>
                  <a:pt x="347893" y="1612900"/>
                </a:cubicBezTo>
                <a:cubicBezTo>
                  <a:pt x="335473" y="1621772"/>
                  <a:pt x="321519" y="1628529"/>
                  <a:pt x="309793" y="1638300"/>
                </a:cubicBezTo>
                <a:cubicBezTo>
                  <a:pt x="295995" y="1649798"/>
                  <a:pt x="285870" y="1665373"/>
                  <a:pt x="271693" y="1676400"/>
                </a:cubicBezTo>
                <a:cubicBezTo>
                  <a:pt x="247596" y="1695142"/>
                  <a:pt x="195493" y="1727200"/>
                  <a:pt x="195493" y="1727200"/>
                </a:cubicBezTo>
                <a:cubicBezTo>
                  <a:pt x="195054" y="1727090"/>
                  <a:pt x="112666" y="1707873"/>
                  <a:pt x="106593" y="1701800"/>
                </a:cubicBezTo>
                <a:cubicBezTo>
                  <a:pt x="97127" y="1692334"/>
                  <a:pt x="100394" y="1675402"/>
                  <a:pt x="93893" y="1663700"/>
                </a:cubicBezTo>
                <a:cubicBezTo>
                  <a:pt x="79068" y="1637015"/>
                  <a:pt x="43093" y="1587500"/>
                  <a:pt x="43093" y="1587500"/>
                </a:cubicBezTo>
                <a:cubicBezTo>
                  <a:pt x="38860" y="1557867"/>
                  <a:pt x="36264" y="1527953"/>
                  <a:pt x="30393" y="1498600"/>
                </a:cubicBezTo>
                <a:cubicBezTo>
                  <a:pt x="27768" y="1485473"/>
                  <a:pt x="17693" y="1473887"/>
                  <a:pt x="17693" y="1460500"/>
                </a:cubicBezTo>
                <a:cubicBezTo>
                  <a:pt x="17693" y="851019"/>
                  <a:pt x="-35735" y="1023885"/>
                  <a:pt x="43093" y="787400"/>
                </a:cubicBezTo>
                <a:cubicBezTo>
                  <a:pt x="47326" y="728133"/>
                  <a:pt x="51968" y="668894"/>
                  <a:pt x="55793" y="609600"/>
                </a:cubicBezTo>
                <a:cubicBezTo>
                  <a:pt x="62570" y="504554"/>
                  <a:pt x="59297" y="416032"/>
                  <a:pt x="81193" y="317500"/>
                </a:cubicBezTo>
                <a:cubicBezTo>
                  <a:pt x="84097" y="304432"/>
                  <a:pt x="87906" y="291374"/>
                  <a:pt x="93893" y="279400"/>
                </a:cubicBezTo>
                <a:cubicBezTo>
                  <a:pt x="100719" y="265748"/>
                  <a:pt x="110826" y="254000"/>
                  <a:pt x="119293" y="241300"/>
                </a:cubicBezTo>
                <a:cubicBezTo>
                  <a:pt x="123526" y="207433"/>
                  <a:pt x="125888" y="173280"/>
                  <a:pt x="131993" y="139700"/>
                </a:cubicBezTo>
                <a:cubicBezTo>
                  <a:pt x="134388" y="126529"/>
                  <a:pt x="144693" y="101600"/>
                  <a:pt x="144693" y="101600"/>
                </a:cubicBezTo>
                <a:lnTo>
                  <a:pt x="144693" y="101600"/>
                </a:lnTo>
                <a:lnTo>
                  <a:pt x="170093" y="25400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FEBA6E28-45B5-4A7B-B840-05748136D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4956855"/>
            <a:ext cx="2519320" cy="125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Tal </a:t>
            </a:r>
            <a:r>
              <a:rPr lang="de-DE" kern="0" dirty="0" err="1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Siddim</a:t>
            </a:r>
            <a:r>
              <a:rPr lang="de-DE" kern="0" dirty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/ </a:t>
            </a:r>
            <a:r>
              <a:rPr lang="de-DE" kern="0" dirty="0" err="1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Salzmeer</a:t>
            </a:r>
            <a:endParaRPr lang="de-DE" kern="0" dirty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1B48A82-EDC8-422F-92E0-51B9B0882EF5}"/>
              </a:ext>
            </a:extLst>
          </p:cNvPr>
          <p:cNvSpPr txBox="1">
            <a:spLocks noChangeArrowheads="1"/>
          </p:cNvSpPr>
          <p:nvPr/>
        </p:nvSpPr>
        <p:spPr bwMode="auto">
          <a:xfrm rot="16802171">
            <a:off x="2518192" y="2574667"/>
            <a:ext cx="2181622" cy="57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2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Totes Meer</a:t>
            </a:r>
          </a:p>
        </p:txBody>
      </p:sp>
    </p:spTree>
    <p:extLst>
      <p:ext uri="{BB962C8B-B14F-4D97-AF65-F5344CB8AC3E}">
        <p14:creationId xmlns:p14="http://schemas.microsoft.com/office/powerpoint/2010/main" val="97284973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F4ABC8D-AC59-4850-98E4-68585125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11349" r="2821" b="4005"/>
          <a:stretch/>
        </p:blipFill>
        <p:spPr>
          <a:xfrm>
            <a:off x="4318000" y="-63489"/>
            <a:ext cx="3540158" cy="697200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93393340-2819-48C6-829A-2C1A4DECE470}"/>
              </a:ext>
            </a:extLst>
          </p:cNvPr>
          <p:cNvSpPr/>
          <p:nvPr/>
        </p:nvSpPr>
        <p:spPr>
          <a:xfrm>
            <a:off x="7089111" y="135980"/>
            <a:ext cx="432000" cy="43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07AEFAA-6725-414C-B61D-9231E664D74F}"/>
              </a:ext>
            </a:extLst>
          </p:cNvPr>
          <p:cNvSpPr/>
          <p:nvPr/>
        </p:nvSpPr>
        <p:spPr>
          <a:xfrm>
            <a:off x="6873111" y="837686"/>
            <a:ext cx="432000" cy="43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4B03371-E355-49EA-82FD-583F53DA5ED6}"/>
              </a:ext>
            </a:extLst>
          </p:cNvPr>
          <p:cNvSpPr/>
          <p:nvPr/>
        </p:nvSpPr>
        <p:spPr>
          <a:xfrm>
            <a:off x="6873111" y="2371577"/>
            <a:ext cx="432000" cy="43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AFC07AF-4A02-4F66-84AB-92E3A29E24F1}"/>
              </a:ext>
            </a:extLst>
          </p:cNvPr>
          <p:cNvSpPr/>
          <p:nvPr/>
        </p:nvSpPr>
        <p:spPr>
          <a:xfrm>
            <a:off x="5549944" y="6368325"/>
            <a:ext cx="432000" cy="43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F2522A34-C81B-47AF-8AB5-DF5AC799A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111" y="777075"/>
            <a:ext cx="943937" cy="57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 err="1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Ham</a:t>
            </a:r>
            <a:endParaRPr lang="de-DE" kern="0" dirty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405848A6-19CD-4C2C-8EBA-92F15EFA7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7493" y="2298460"/>
            <a:ext cx="1620237" cy="57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 err="1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Kirjatajim</a:t>
            </a:r>
            <a:endParaRPr lang="de-DE" kern="0" dirty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EA25B9B6-AAE9-412E-A9EB-4C8A6F170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944" y="6302208"/>
            <a:ext cx="1620237" cy="57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El-</a:t>
            </a:r>
            <a:r>
              <a:rPr lang="de-DE" kern="0" dirty="0" err="1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Paran</a:t>
            </a:r>
            <a:endParaRPr lang="de-DE" kern="0" dirty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764FBDA2-9EA2-462F-8AA3-A37652524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2005" y="3889705"/>
            <a:ext cx="2110209" cy="110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En-</a:t>
            </a:r>
            <a:r>
              <a:rPr lang="de-DE" kern="0" dirty="0" err="1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Mischpat</a:t>
            </a:r>
            <a:endParaRPr lang="de-DE" kern="0" dirty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de-DE" kern="0" dirty="0" err="1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Kadesch</a:t>
            </a:r>
            <a:endParaRPr lang="de-DE" kern="0" dirty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DF81C19-B767-4680-9AF8-A5D7FFE16645}"/>
              </a:ext>
            </a:extLst>
          </p:cNvPr>
          <p:cNvSpPr/>
          <p:nvPr/>
        </p:nvSpPr>
        <p:spPr>
          <a:xfrm>
            <a:off x="4640953" y="4443667"/>
            <a:ext cx="432000" cy="43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010E38DA-DFE7-4D97-98B6-26908815F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293" y="2441345"/>
            <a:ext cx="2519320" cy="57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 err="1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Hazezon</a:t>
            </a:r>
            <a:r>
              <a:rPr lang="de-DE" kern="0" dirty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-Tamar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BF4B1D24-C879-4E95-9269-04A9AFB887C0}"/>
              </a:ext>
            </a:extLst>
          </p:cNvPr>
          <p:cNvSpPr/>
          <p:nvPr/>
        </p:nvSpPr>
        <p:spPr>
          <a:xfrm>
            <a:off x="6088079" y="2587576"/>
            <a:ext cx="432000" cy="43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FD9D31F2-83EF-40C4-AA8A-7EAB8C88D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890" y="62864"/>
            <a:ext cx="1635065" cy="57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 err="1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Karnajim</a:t>
            </a:r>
            <a:endParaRPr lang="de-DE" kern="0" dirty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87CD4634-8C2C-4738-A2EA-964908E46B1A}"/>
              </a:ext>
            </a:extLst>
          </p:cNvPr>
          <p:cNvSpPr/>
          <p:nvPr/>
        </p:nvSpPr>
        <p:spPr>
          <a:xfrm>
            <a:off x="5905500" y="4114800"/>
            <a:ext cx="1079500" cy="2266858"/>
          </a:xfrm>
          <a:custGeom>
            <a:avLst/>
            <a:gdLst>
              <a:gd name="connsiteX0" fmla="*/ 685800 w 1079500"/>
              <a:gd name="connsiteY0" fmla="*/ 0 h 2266858"/>
              <a:gd name="connsiteX1" fmla="*/ 685800 w 1079500"/>
              <a:gd name="connsiteY1" fmla="*/ 0 h 2266858"/>
              <a:gd name="connsiteX2" fmla="*/ 825500 w 1079500"/>
              <a:gd name="connsiteY2" fmla="*/ 88900 h 2266858"/>
              <a:gd name="connsiteX3" fmla="*/ 863600 w 1079500"/>
              <a:gd name="connsiteY3" fmla="*/ 114300 h 2266858"/>
              <a:gd name="connsiteX4" fmla="*/ 939800 w 1079500"/>
              <a:gd name="connsiteY4" fmla="*/ 139700 h 2266858"/>
              <a:gd name="connsiteX5" fmla="*/ 1003300 w 1079500"/>
              <a:gd name="connsiteY5" fmla="*/ 190500 h 2266858"/>
              <a:gd name="connsiteX6" fmla="*/ 1041400 w 1079500"/>
              <a:gd name="connsiteY6" fmla="*/ 266700 h 2266858"/>
              <a:gd name="connsiteX7" fmla="*/ 1079500 w 1079500"/>
              <a:gd name="connsiteY7" fmla="*/ 355600 h 2266858"/>
              <a:gd name="connsiteX8" fmla="*/ 1054100 w 1079500"/>
              <a:gd name="connsiteY8" fmla="*/ 508000 h 2266858"/>
              <a:gd name="connsiteX9" fmla="*/ 1028700 w 1079500"/>
              <a:gd name="connsiteY9" fmla="*/ 546100 h 2266858"/>
              <a:gd name="connsiteX10" fmla="*/ 1016000 w 1079500"/>
              <a:gd name="connsiteY10" fmla="*/ 622300 h 2266858"/>
              <a:gd name="connsiteX11" fmla="*/ 939800 w 1079500"/>
              <a:gd name="connsiteY11" fmla="*/ 685800 h 2266858"/>
              <a:gd name="connsiteX12" fmla="*/ 914400 w 1079500"/>
              <a:gd name="connsiteY12" fmla="*/ 736600 h 2266858"/>
              <a:gd name="connsiteX13" fmla="*/ 876300 w 1079500"/>
              <a:gd name="connsiteY13" fmla="*/ 774700 h 2266858"/>
              <a:gd name="connsiteX14" fmla="*/ 863600 w 1079500"/>
              <a:gd name="connsiteY14" fmla="*/ 914400 h 2266858"/>
              <a:gd name="connsiteX15" fmla="*/ 838200 w 1079500"/>
              <a:gd name="connsiteY15" fmla="*/ 990600 h 2266858"/>
              <a:gd name="connsiteX16" fmla="*/ 812800 w 1079500"/>
              <a:gd name="connsiteY16" fmla="*/ 1092200 h 2266858"/>
              <a:gd name="connsiteX17" fmla="*/ 800100 w 1079500"/>
              <a:gd name="connsiteY17" fmla="*/ 1168400 h 2266858"/>
              <a:gd name="connsiteX18" fmla="*/ 787400 w 1079500"/>
              <a:gd name="connsiteY18" fmla="*/ 1270000 h 2266858"/>
              <a:gd name="connsiteX19" fmla="*/ 762000 w 1079500"/>
              <a:gd name="connsiteY19" fmla="*/ 1346200 h 2266858"/>
              <a:gd name="connsiteX20" fmla="*/ 749300 w 1079500"/>
              <a:gd name="connsiteY20" fmla="*/ 1384300 h 2266858"/>
              <a:gd name="connsiteX21" fmla="*/ 698500 w 1079500"/>
              <a:gd name="connsiteY21" fmla="*/ 1422400 h 2266858"/>
              <a:gd name="connsiteX22" fmla="*/ 673100 w 1079500"/>
              <a:gd name="connsiteY22" fmla="*/ 1460500 h 2266858"/>
              <a:gd name="connsiteX23" fmla="*/ 596900 w 1079500"/>
              <a:gd name="connsiteY23" fmla="*/ 1524000 h 2266858"/>
              <a:gd name="connsiteX24" fmla="*/ 558800 w 1079500"/>
              <a:gd name="connsiteY24" fmla="*/ 1651000 h 2266858"/>
              <a:gd name="connsiteX25" fmla="*/ 533400 w 1079500"/>
              <a:gd name="connsiteY25" fmla="*/ 1689100 h 2266858"/>
              <a:gd name="connsiteX26" fmla="*/ 508000 w 1079500"/>
              <a:gd name="connsiteY26" fmla="*/ 1765300 h 2266858"/>
              <a:gd name="connsiteX27" fmla="*/ 495300 w 1079500"/>
              <a:gd name="connsiteY27" fmla="*/ 1803400 h 2266858"/>
              <a:gd name="connsiteX28" fmla="*/ 469900 w 1079500"/>
              <a:gd name="connsiteY28" fmla="*/ 1892300 h 2266858"/>
              <a:gd name="connsiteX29" fmla="*/ 393700 w 1079500"/>
              <a:gd name="connsiteY29" fmla="*/ 2032000 h 2266858"/>
              <a:gd name="connsiteX30" fmla="*/ 355600 w 1079500"/>
              <a:gd name="connsiteY30" fmla="*/ 2197100 h 2266858"/>
              <a:gd name="connsiteX31" fmla="*/ 330200 w 1079500"/>
              <a:gd name="connsiteY31" fmla="*/ 2235200 h 2266858"/>
              <a:gd name="connsiteX32" fmla="*/ 241300 w 1079500"/>
              <a:gd name="connsiteY32" fmla="*/ 2260600 h 2266858"/>
              <a:gd name="connsiteX33" fmla="*/ 12700 w 1079500"/>
              <a:gd name="connsiteY33" fmla="*/ 2209800 h 2266858"/>
              <a:gd name="connsiteX34" fmla="*/ 0 w 1079500"/>
              <a:gd name="connsiteY34" fmla="*/ 2171700 h 2266858"/>
              <a:gd name="connsiteX35" fmla="*/ 25400 w 1079500"/>
              <a:gd name="connsiteY35" fmla="*/ 1981200 h 2266858"/>
              <a:gd name="connsiteX36" fmla="*/ 38100 w 1079500"/>
              <a:gd name="connsiteY36" fmla="*/ 1943100 h 2266858"/>
              <a:gd name="connsiteX37" fmla="*/ 101600 w 1079500"/>
              <a:gd name="connsiteY37" fmla="*/ 1866900 h 2266858"/>
              <a:gd name="connsiteX38" fmla="*/ 152400 w 1079500"/>
              <a:gd name="connsiteY38" fmla="*/ 1790700 h 2266858"/>
              <a:gd name="connsiteX39" fmla="*/ 177800 w 1079500"/>
              <a:gd name="connsiteY39" fmla="*/ 1714500 h 2266858"/>
              <a:gd name="connsiteX40" fmla="*/ 190500 w 1079500"/>
              <a:gd name="connsiteY40" fmla="*/ 1638300 h 2266858"/>
              <a:gd name="connsiteX41" fmla="*/ 228600 w 1079500"/>
              <a:gd name="connsiteY41" fmla="*/ 1587500 h 2266858"/>
              <a:gd name="connsiteX42" fmla="*/ 241300 w 1079500"/>
              <a:gd name="connsiteY42" fmla="*/ 1549400 h 2266858"/>
              <a:gd name="connsiteX43" fmla="*/ 279400 w 1079500"/>
              <a:gd name="connsiteY43" fmla="*/ 1473200 h 2266858"/>
              <a:gd name="connsiteX44" fmla="*/ 304800 w 1079500"/>
              <a:gd name="connsiteY44" fmla="*/ 1257300 h 2266858"/>
              <a:gd name="connsiteX45" fmla="*/ 342900 w 1079500"/>
              <a:gd name="connsiteY45" fmla="*/ 1168400 h 2266858"/>
              <a:gd name="connsiteX46" fmla="*/ 368300 w 1079500"/>
              <a:gd name="connsiteY46" fmla="*/ 1130300 h 2266858"/>
              <a:gd name="connsiteX47" fmla="*/ 381000 w 1079500"/>
              <a:gd name="connsiteY47" fmla="*/ 1092200 h 2266858"/>
              <a:gd name="connsiteX48" fmla="*/ 469900 w 1079500"/>
              <a:gd name="connsiteY48" fmla="*/ 990600 h 2266858"/>
              <a:gd name="connsiteX49" fmla="*/ 508000 w 1079500"/>
              <a:gd name="connsiteY49" fmla="*/ 977900 h 2266858"/>
              <a:gd name="connsiteX50" fmla="*/ 520700 w 1079500"/>
              <a:gd name="connsiteY50" fmla="*/ 939800 h 2266858"/>
              <a:gd name="connsiteX51" fmla="*/ 584200 w 1079500"/>
              <a:gd name="connsiteY51" fmla="*/ 863600 h 2266858"/>
              <a:gd name="connsiteX52" fmla="*/ 635000 w 1079500"/>
              <a:gd name="connsiteY52" fmla="*/ 723900 h 2266858"/>
              <a:gd name="connsiteX53" fmla="*/ 635000 w 1079500"/>
              <a:gd name="connsiteY53" fmla="*/ 457200 h 2266858"/>
              <a:gd name="connsiteX54" fmla="*/ 609600 w 1079500"/>
              <a:gd name="connsiteY54" fmla="*/ 419100 h 2266858"/>
              <a:gd name="connsiteX55" fmla="*/ 596900 w 1079500"/>
              <a:gd name="connsiteY55" fmla="*/ 330200 h 2266858"/>
              <a:gd name="connsiteX56" fmla="*/ 584200 w 1079500"/>
              <a:gd name="connsiteY56" fmla="*/ 292100 h 2266858"/>
              <a:gd name="connsiteX57" fmla="*/ 596900 w 1079500"/>
              <a:gd name="connsiteY57" fmla="*/ 241300 h 2266858"/>
              <a:gd name="connsiteX58" fmla="*/ 635000 w 1079500"/>
              <a:gd name="connsiteY58" fmla="*/ 50800 h 2266858"/>
              <a:gd name="connsiteX59" fmla="*/ 673100 w 1079500"/>
              <a:gd name="connsiteY59" fmla="*/ 12700 h 2266858"/>
              <a:gd name="connsiteX60" fmla="*/ 685800 w 1079500"/>
              <a:gd name="connsiteY60" fmla="*/ 0 h 226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079500" h="2266858">
                <a:moveTo>
                  <a:pt x="685800" y="0"/>
                </a:moveTo>
                <a:lnTo>
                  <a:pt x="685800" y="0"/>
                </a:lnTo>
                <a:lnTo>
                  <a:pt x="825500" y="88900"/>
                </a:lnTo>
                <a:cubicBezTo>
                  <a:pt x="838339" y="97154"/>
                  <a:pt x="849120" y="109473"/>
                  <a:pt x="863600" y="114300"/>
                </a:cubicBezTo>
                <a:lnTo>
                  <a:pt x="939800" y="139700"/>
                </a:lnTo>
                <a:cubicBezTo>
                  <a:pt x="1012593" y="248889"/>
                  <a:pt x="915666" y="120393"/>
                  <a:pt x="1003300" y="190500"/>
                </a:cubicBezTo>
                <a:cubicBezTo>
                  <a:pt x="1029829" y="211723"/>
                  <a:pt x="1029396" y="238691"/>
                  <a:pt x="1041400" y="266700"/>
                </a:cubicBezTo>
                <a:cubicBezTo>
                  <a:pt x="1088480" y="376554"/>
                  <a:pt x="1049716" y="266249"/>
                  <a:pt x="1079500" y="355600"/>
                </a:cubicBezTo>
                <a:cubicBezTo>
                  <a:pt x="1075476" y="391816"/>
                  <a:pt x="1075376" y="465447"/>
                  <a:pt x="1054100" y="508000"/>
                </a:cubicBezTo>
                <a:cubicBezTo>
                  <a:pt x="1047274" y="521652"/>
                  <a:pt x="1037167" y="533400"/>
                  <a:pt x="1028700" y="546100"/>
                </a:cubicBezTo>
                <a:cubicBezTo>
                  <a:pt x="1024467" y="571500"/>
                  <a:pt x="1026458" y="598769"/>
                  <a:pt x="1016000" y="622300"/>
                </a:cubicBezTo>
                <a:cubicBezTo>
                  <a:pt x="1005707" y="645460"/>
                  <a:pt x="960041" y="672306"/>
                  <a:pt x="939800" y="685800"/>
                </a:cubicBezTo>
                <a:cubicBezTo>
                  <a:pt x="931333" y="702733"/>
                  <a:pt x="925404" y="721194"/>
                  <a:pt x="914400" y="736600"/>
                </a:cubicBezTo>
                <a:cubicBezTo>
                  <a:pt x="903961" y="751215"/>
                  <a:pt x="881234" y="757431"/>
                  <a:pt x="876300" y="774700"/>
                </a:cubicBezTo>
                <a:cubicBezTo>
                  <a:pt x="863454" y="819660"/>
                  <a:pt x="871726" y="868353"/>
                  <a:pt x="863600" y="914400"/>
                </a:cubicBezTo>
                <a:cubicBezTo>
                  <a:pt x="858947" y="940767"/>
                  <a:pt x="844694" y="964625"/>
                  <a:pt x="838200" y="990600"/>
                </a:cubicBezTo>
                <a:cubicBezTo>
                  <a:pt x="829733" y="1024467"/>
                  <a:pt x="818539" y="1057766"/>
                  <a:pt x="812800" y="1092200"/>
                </a:cubicBezTo>
                <a:cubicBezTo>
                  <a:pt x="808567" y="1117600"/>
                  <a:pt x="803742" y="1142908"/>
                  <a:pt x="800100" y="1168400"/>
                </a:cubicBezTo>
                <a:cubicBezTo>
                  <a:pt x="795273" y="1202187"/>
                  <a:pt x="794551" y="1236627"/>
                  <a:pt x="787400" y="1270000"/>
                </a:cubicBezTo>
                <a:cubicBezTo>
                  <a:pt x="781790" y="1296180"/>
                  <a:pt x="770467" y="1320800"/>
                  <a:pt x="762000" y="1346200"/>
                </a:cubicBezTo>
                <a:cubicBezTo>
                  <a:pt x="757767" y="1358900"/>
                  <a:pt x="760010" y="1376268"/>
                  <a:pt x="749300" y="1384300"/>
                </a:cubicBezTo>
                <a:cubicBezTo>
                  <a:pt x="732367" y="1397000"/>
                  <a:pt x="713467" y="1407433"/>
                  <a:pt x="698500" y="1422400"/>
                </a:cubicBezTo>
                <a:cubicBezTo>
                  <a:pt x="687707" y="1433193"/>
                  <a:pt x="682871" y="1448774"/>
                  <a:pt x="673100" y="1460500"/>
                </a:cubicBezTo>
                <a:cubicBezTo>
                  <a:pt x="642542" y="1497170"/>
                  <a:pt x="634362" y="1499025"/>
                  <a:pt x="596900" y="1524000"/>
                </a:cubicBezTo>
                <a:cubicBezTo>
                  <a:pt x="589801" y="1552397"/>
                  <a:pt x="571168" y="1632448"/>
                  <a:pt x="558800" y="1651000"/>
                </a:cubicBezTo>
                <a:cubicBezTo>
                  <a:pt x="550333" y="1663700"/>
                  <a:pt x="539599" y="1675152"/>
                  <a:pt x="533400" y="1689100"/>
                </a:cubicBezTo>
                <a:cubicBezTo>
                  <a:pt x="522526" y="1713566"/>
                  <a:pt x="516467" y="1739900"/>
                  <a:pt x="508000" y="1765300"/>
                </a:cubicBezTo>
                <a:cubicBezTo>
                  <a:pt x="503767" y="1778000"/>
                  <a:pt x="498547" y="1790413"/>
                  <a:pt x="495300" y="1803400"/>
                </a:cubicBezTo>
                <a:cubicBezTo>
                  <a:pt x="492311" y="1815357"/>
                  <a:pt x="478182" y="1877393"/>
                  <a:pt x="469900" y="1892300"/>
                </a:cubicBezTo>
                <a:cubicBezTo>
                  <a:pt x="379263" y="2055446"/>
                  <a:pt x="450743" y="1889392"/>
                  <a:pt x="393700" y="2032000"/>
                </a:cubicBezTo>
                <a:cubicBezTo>
                  <a:pt x="387845" y="2072986"/>
                  <a:pt x="380957" y="2159064"/>
                  <a:pt x="355600" y="2197100"/>
                </a:cubicBezTo>
                <a:cubicBezTo>
                  <a:pt x="347133" y="2209800"/>
                  <a:pt x="342119" y="2225665"/>
                  <a:pt x="330200" y="2235200"/>
                </a:cubicBezTo>
                <a:cubicBezTo>
                  <a:pt x="321918" y="2241825"/>
                  <a:pt x="244619" y="2259770"/>
                  <a:pt x="241300" y="2260600"/>
                </a:cubicBezTo>
                <a:cubicBezTo>
                  <a:pt x="95205" y="2251469"/>
                  <a:pt x="59475" y="2303351"/>
                  <a:pt x="12700" y="2209800"/>
                </a:cubicBezTo>
                <a:cubicBezTo>
                  <a:pt x="6713" y="2197826"/>
                  <a:pt x="4233" y="2184400"/>
                  <a:pt x="0" y="2171700"/>
                </a:cubicBezTo>
                <a:cubicBezTo>
                  <a:pt x="9987" y="2061846"/>
                  <a:pt x="2962" y="2059733"/>
                  <a:pt x="25400" y="1981200"/>
                </a:cubicBezTo>
                <a:cubicBezTo>
                  <a:pt x="29078" y="1968328"/>
                  <a:pt x="32113" y="1955074"/>
                  <a:pt x="38100" y="1943100"/>
                </a:cubicBezTo>
                <a:cubicBezTo>
                  <a:pt x="65329" y="1888642"/>
                  <a:pt x="62278" y="1917457"/>
                  <a:pt x="101600" y="1866900"/>
                </a:cubicBezTo>
                <a:cubicBezTo>
                  <a:pt x="120342" y="1842803"/>
                  <a:pt x="142747" y="1819660"/>
                  <a:pt x="152400" y="1790700"/>
                </a:cubicBezTo>
                <a:cubicBezTo>
                  <a:pt x="160867" y="1765300"/>
                  <a:pt x="173398" y="1740910"/>
                  <a:pt x="177800" y="1714500"/>
                </a:cubicBezTo>
                <a:cubicBezTo>
                  <a:pt x="182033" y="1689100"/>
                  <a:pt x="180937" y="1662209"/>
                  <a:pt x="190500" y="1638300"/>
                </a:cubicBezTo>
                <a:cubicBezTo>
                  <a:pt x="198361" y="1618647"/>
                  <a:pt x="215900" y="1604433"/>
                  <a:pt x="228600" y="1587500"/>
                </a:cubicBezTo>
                <a:cubicBezTo>
                  <a:pt x="232833" y="1574800"/>
                  <a:pt x="235313" y="1561374"/>
                  <a:pt x="241300" y="1549400"/>
                </a:cubicBezTo>
                <a:cubicBezTo>
                  <a:pt x="268701" y="1494598"/>
                  <a:pt x="266631" y="1530659"/>
                  <a:pt x="279400" y="1473200"/>
                </a:cubicBezTo>
                <a:cubicBezTo>
                  <a:pt x="300799" y="1376903"/>
                  <a:pt x="287930" y="1375387"/>
                  <a:pt x="304800" y="1257300"/>
                </a:cubicBezTo>
                <a:cubicBezTo>
                  <a:pt x="308192" y="1233553"/>
                  <a:pt x="333143" y="1185475"/>
                  <a:pt x="342900" y="1168400"/>
                </a:cubicBezTo>
                <a:cubicBezTo>
                  <a:pt x="350473" y="1155148"/>
                  <a:pt x="361474" y="1143952"/>
                  <a:pt x="368300" y="1130300"/>
                </a:cubicBezTo>
                <a:cubicBezTo>
                  <a:pt x="374287" y="1118326"/>
                  <a:pt x="374499" y="1103902"/>
                  <a:pt x="381000" y="1092200"/>
                </a:cubicBezTo>
                <a:cubicBezTo>
                  <a:pt x="410308" y="1039446"/>
                  <a:pt x="421379" y="1014860"/>
                  <a:pt x="469900" y="990600"/>
                </a:cubicBezTo>
                <a:cubicBezTo>
                  <a:pt x="481874" y="984613"/>
                  <a:pt x="495300" y="982133"/>
                  <a:pt x="508000" y="977900"/>
                </a:cubicBezTo>
                <a:cubicBezTo>
                  <a:pt x="512233" y="965200"/>
                  <a:pt x="514713" y="951774"/>
                  <a:pt x="520700" y="939800"/>
                </a:cubicBezTo>
                <a:cubicBezTo>
                  <a:pt x="538381" y="904437"/>
                  <a:pt x="556113" y="891687"/>
                  <a:pt x="584200" y="863600"/>
                </a:cubicBezTo>
                <a:cubicBezTo>
                  <a:pt x="613302" y="747192"/>
                  <a:pt x="590236" y="791046"/>
                  <a:pt x="635000" y="723900"/>
                </a:cubicBezTo>
                <a:cubicBezTo>
                  <a:pt x="653789" y="611168"/>
                  <a:pt x="660223" y="608535"/>
                  <a:pt x="635000" y="457200"/>
                </a:cubicBezTo>
                <a:cubicBezTo>
                  <a:pt x="632491" y="442144"/>
                  <a:pt x="618067" y="431800"/>
                  <a:pt x="609600" y="419100"/>
                </a:cubicBezTo>
                <a:cubicBezTo>
                  <a:pt x="605367" y="389467"/>
                  <a:pt x="602771" y="359553"/>
                  <a:pt x="596900" y="330200"/>
                </a:cubicBezTo>
                <a:cubicBezTo>
                  <a:pt x="594275" y="317073"/>
                  <a:pt x="584200" y="305487"/>
                  <a:pt x="584200" y="292100"/>
                </a:cubicBezTo>
                <a:cubicBezTo>
                  <a:pt x="584200" y="274646"/>
                  <a:pt x="592667" y="258233"/>
                  <a:pt x="596900" y="241300"/>
                </a:cubicBezTo>
                <a:cubicBezTo>
                  <a:pt x="604165" y="161382"/>
                  <a:pt x="591583" y="111583"/>
                  <a:pt x="635000" y="50800"/>
                </a:cubicBezTo>
                <a:cubicBezTo>
                  <a:pt x="645439" y="36185"/>
                  <a:pt x="657036" y="20732"/>
                  <a:pt x="673100" y="12700"/>
                </a:cubicBezTo>
                <a:cubicBezTo>
                  <a:pt x="684459" y="7020"/>
                  <a:pt x="698500" y="12700"/>
                  <a:pt x="685800" y="0"/>
                </a:cubicBezTo>
                <a:close/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F09616A7-6F0E-47EA-BE98-7385B202A848}"/>
              </a:ext>
            </a:extLst>
          </p:cNvPr>
          <p:cNvSpPr txBox="1">
            <a:spLocks noChangeArrowheads="1"/>
          </p:cNvSpPr>
          <p:nvPr/>
        </p:nvSpPr>
        <p:spPr bwMode="auto">
          <a:xfrm rot="17029322">
            <a:off x="6553254" y="4919388"/>
            <a:ext cx="863492" cy="57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 err="1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Seir</a:t>
            </a:r>
            <a:endParaRPr lang="de-DE" kern="0" dirty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Pfeil: nach unten 25">
            <a:extLst>
              <a:ext uri="{FF2B5EF4-FFF2-40B4-BE49-F238E27FC236}">
                <a16:creationId xmlns:a16="http://schemas.microsoft.com/office/drawing/2014/main" id="{F837A2BA-68EC-400B-9D09-882D18940FF3}"/>
              </a:ext>
            </a:extLst>
          </p:cNvPr>
          <p:cNvSpPr/>
          <p:nvPr/>
        </p:nvSpPr>
        <p:spPr>
          <a:xfrm rot="911072">
            <a:off x="7005423" y="544225"/>
            <a:ext cx="352425" cy="479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: nach unten 26">
            <a:extLst>
              <a:ext uri="{FF2B5EF4-FFF2-40B4-BE49-F238E27FC236}">
                <a16:creationId xmlns:a16="http://schemas.microsoft.com/office/drawing/2014/main" id="{E97855AD-391D-4890-BEA5-83869A57CADA}"/>
              </a:ext>
            </a:extLst>
          </p:cNvPr>
          <p:cNvSpPr/>
          <p:nvPr/>
        </p:nvSpPr>
        <p:spPr>
          <a:xfrm>
            <a:off x="6912898" y="1252895"/>
            <a:ext cx="352425" cy="1264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: nach unten 27">
            <a:extLst>
              <a:ext uri="{FF2B5EF4-FFF2-40B4-BE49-F238E27FC236}">
                <a16:creationId xmlns:a16="http://schemas.microsoft.com/office/drawing/2014/main" id="{7D0E85F8-DDDE-43F5-A692-659A1C6008EE}"/>
              </a:ext>
            </a:extLst>
          </p:cNvPr>
          <p:cNvSpPr/>
          <p:nvPr/>
        </p:nvSpPr>
        <p:spPr>
          <a:xfrm>
            <a:off x="7115365" y="-22438"/>
            <a:ext cx="352425" cy="33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: nach unten 28">
            <a:extLst>
              <a:ext uri="{FF2B5EF4-FFF2-40B4-BE49-F238E27FC236}">
                <a16:creationId xmlns:a16="http://schemas.microsoft.com/office/drawing/2014/main" id="{B20EB110-69DB-4342-BFE2-086E57E4FBAC}"/>
              </a:ext>
            </a:extLst>
          </p:cNvPr>
          <p:cNvSpPr/>
          <p:nvPr/>
        </p:nvSpPr>
        <p:spPr>
          <a:xfrm rot="733604">
            <a:off x="6685599" y="2798870"/>
            <a:ext cx="352425" cy="1623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Pfeil: nach unten 29">
            <a:extLst>
              <a:ext uri="{FF2B5EF4-FFF2-40B4-BE49-F238E27FC236}">
                <a16:creationId xmlns:a16="http://schemas.microsoft.com/office/drawing/2014/main" id="{933448C4-1110-49F9-BBCF-B80063833FBF}"/>
              </a:ext>
            </a:extLst>
          </p:cNvPr>
          <p:cNvSpPr/>
          <p:nvPr/>
        </p:nvSpPr>
        <p:spPr>
          <a:xfrm rot="9267835">
            <a:off x="5064610" y="4645440"/>
            <a:ext cx="352425" cy="1831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: nach unten 30">
            <a:extLst>
              <a:ext uri="{FF2B5EF4-FFF2-40B4-BE49-F238E27FC236}">
                <a16:creationId xmlns:a16="http://schemas.microsoft.com/office/drawing/2014/main" id="{CB7A013F-40A6-4406-B095-D4C0BED57E4A}"/>
              </a:ext>
            </a:extLst>
          </p:cNvPr>
          <p:cNvSpPr/>
          <p:nvPr/>
        </p:nvSpPr>
        <p:spPr>
          <a:xfrm rot="12997916">
            <a:off x="5426946" y="2637136"/>
            <a:ext cx="352425" cy="21052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: nach unten 31">
            <a:extLst>
              <a:ext uri="{FF2B5EF4-FFF2-40B4-BE49-F238E27FC236}">
                <a16:creationId xmlns:a16="http://schemas.microsoft.com/office/drawing/2014/main" id="{3B11449A-2634-42C2-97C2-97DA34079CEF}"/>
              </a:ext>
            </a:extLst>
          </p:cNvPr>
          <p:cNvSpPr/>
          <p:nvPr/>
        </p:nvSpPr>
        <p:spPr>
          <a:xfrm rot="20827434">
            <a:off x="6238975" y="3010305"/>
            <a:ext cx="352425" cy="824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ewitterblitz 15">
            <a:extLst>
              <a:ext uri="{FF2B5EF4-FFF2-40B4-BE49-F238E27FC236}">
                <a16:creationId xmlns:a16="http://schemas.microsoft.com/office/drawing/2014/main" id="{F0EF94AE-3544-408C-892F-73A27F311579}"/>
              </a:ext>
            </a:extLst>
          </p:cNvPr>
          <p:cNvSpPr/>
          <p:nvPr/>
        </p:nvSpPr>
        <p:spPr>
          <a:xfrm rot="3027753">
            <a:off x="6184944" y="3232399"/>
            <a:ext cx="535702" cy="944221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49082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3" grpId="0" animBg="1"/>
      <p:bldP spid="10" grpId="0" animBg="1"/>
      <p:bldP spid="29" grpId="0" animBg="1"/>
      <p:bldP spid="30" grpId="0" animBg="1"/>
      <p:bldP spid="31" grpId="0" animBg="1"/>
      <p:bldP spid="3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Hintergrund: Abram im Strudel der Weltgeschichte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Doppelsieg im Glauben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9A5ACFC-874F-4B79-8373-B49729416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Gott ist ein Gott der Geschichte!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„er wohnte in Sodom“ | „er wohnte aber“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(1. Mose 14,12-13; 19,1)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Deine Füße werden deinen Augen folgen! (1. Johannes 2,16)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Leid und Schwierigkeiten sind nicht immer das Ergebnis von Sünde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(1. Mose 12,10-20; Markus 4,35-41; Apostelgeschichte; 2. Korinther 11,23-28; vgl. Hebräer 12,5-11)</a:t>
            </a:r>
          </a:p>
        </p:txBody>
      </p:sp>
    </p:spTree>
    <p:extLst>
      <p:ext uri="{BB962C8B-B14F-4D97-AF65-F5344CB8AC3E}">
        <p14:creationId xmlns:p14="http://schemas.microsoft.com/office/powerpoint/2010/main" val="27637947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Microsoft Office PowerPoint</Application>
  <PresentationFormat>Breitbild</PresentationFormat>
  <Paragraphs>105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AR ESSENCE</vt:lpstr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Mose 14,1-24: Doppelsieg im Glauben</dc:title>
  <dc:creator>Sascha Kriegler</dc:creator>
  <cp:lastModifiedBy>Windows-Benutzer</cp:lastModifiedBy>
  <cp:revision>193</cp:revision>
  <dcterms:created xsi:type="dcterms:W3CDTF">2015-12-06T14:34:46Z</dcterms:created>
  <dcterms:modified xsi:type="dcterms:W3CDTF">2017-12-10T00:39:26Z</dcterms:modified>
</cp:coreProperties>
</file>