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88" r:id="rId4"/>
    <p:sldId id="277" r:id="rId5"/>
    <p:sldId id="286" r:id="rId6"/>
    <p:sldId id="287" r:id="rId7"/>
    <p:sldId id="289" r:id="rId8"/>
    <p:sldId id="291" r:id="rId9"/>
    <p:sldId id="290" r:id="rId10"/>
    <p:sldId id="292" r:id="rId11"/>
    <p:sldId id="293" r:id="rId12"/>
    <p:sldId id="294" r:id="rId13"/>
    <p:sldId id="268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20.08.2016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3204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3. Möglichkeitstüren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: Stehe ein für die Heiligen deines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Geöffnete Türen im Herrn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Korinther 2,12)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</p:spTree>
    <p:extLst>
      <p:ext uri="{BB962C8B-B14F-4D97-AF65-F5344CB8AC3E}">
        <p14:creationId xmlns:p14="http://schemas.microsoft.com/office/powerpoint/2010/main" val="19956989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Hinter Schloss und </a:t>
            </a: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Riegel?</a:t>
            </a:r>
          </a:p>
          <a:p>
            <a:pPr>
              <a:defRPr/>
            </a:pP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 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öffnet die Türen!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</a:t>
            </a:r>
            <a:r>
              <a:rPr lang="de-DE" sz="3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16,24-40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Gefängnistüren: Lobe deinen Herrn (Verse 24-28)</a:t>
            </a:r>
            <a:endParaRPr lang="de-DE" sz="38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Herzenstüren: Verkündige deinen Herrn (Verse 29-34)</a:t>
            </a:r>
            <a:endParaRPr kumimoji="0" lang="de-DE" sz="3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Möglichkeitstüren: Stehe ein für die Heiligen deines Herrn 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de-DE" sz="3800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Verse 35-40)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97379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Hinter Schloss und </a:t>
            </a: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Riegel?</a:t>
            </a:r>
          </a:p>
          <a:p>
            <a:pPr>
              <a:defRPr/>
            </a:pP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 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öffnet die Türen!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</a:t>
            </a:r>
            <a:r>
              <a:rPr lang="de-DE" sz="3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16,24-40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0.</a:t>
            </a:r>
            <a:r>
              <a:rPr lang="de-DE" sz="16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 </a:t>
            </a:r>
            <a:r>
              <a:rPr lang="de-DE" sz="3800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Vertraue deinem Herrn!</a:t>
            </a:r>
            <a:endParaRPr lang="de-DE" sz="38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Gefängnistüren: Lobe deinen Herrn (Verse 24-28)</a:t>
            </a:r>
            <a:endParaRPr lang="de-DE" sz="38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Herzenstüren: Verkündige deinen Herrn (Verse 29-34)</a:t>
            </a:r>
            <a:endParaRPr kumimoji="0" lang="de-DE" sz="3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Möglichkeitstüren: Stehe ein für die Heiligen deines Herrn 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de-DE" sz="3800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Verse 35-40)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02220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7504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Hinter Schloss und </a:t>
            </a: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Riegel?</a:t>
            </a:r>
          </a:p>
          <a:p>
            <a:pPr>
              <a:defRPr/>
            </a:pPr>
            <a:r>
              <a:rPr lang="de-DE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Gott </a:t>
            </a: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öffnet die Türen!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457200" y="1989138"/>
            <a:ext cx="11234928" cy="6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36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Apostelgeschichte </a:t>
            </a:r>
            <a:r>
              <a:rPr lang="de-DE" sz="36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cs typeface="Arial" charset="0"/>
              </a:rPr>
              <a:t>16,24-40</a:t>
            </a:r>
            <a:endParaRPr lang="de-DE" sz="360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cs typeface="Arial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7200" y="2854375"/>
            <a:ext cx="11320272" cy="315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lang="de-DE" sz="380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de-DE" sz="38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Gefängnistüren: Lobe deinen Herrn (Verse 24-28)</a:t>
            </a:r>
            <a:endParaRPr lang="de-DE" sz="380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Herzenstüren: Verkündige deinen Herrn (Verse 29-34)</a:t>
            </a:r>
            <a:endParaRPr kumimoji="0" lang="de-DE" sz="3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uLnTx/>
              <a:uFillTx/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endParaRPr lang="de-DE" sz="10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360363" algn="l"/>
              </a:tabLst>
            </a:pPr>
            <a:r>
              <a:rPr kumimoji="0" lang="de-DE" sz="3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uLnTx/>
                <a:uFillTx/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Möglichkeitstüren: Stehe ein für die Heiligen deines Herrn 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542925" algn="l"/>
              </a:tabLst>
            </a:pPr>
            <a:r>
              <a:rPr lang="de-DE" sz="3800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de-DE" sz="38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Verse 35-40)</a:t>
            </a:r>
            <a:endParaRPr lang="de-DE" sz="3800" kern="0" dirty="0" smtClean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62013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Gefängnistüren: Lobe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Gebet in der Nacht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42,9; 119,62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489" y="2523600"/>
            <a:ext cx="5086350" cy="3814763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8617839" y="6053147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media.freebibleimages.org</a:t>
            </a:r>
            <a:endParaRPr lang="de-DE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964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Gefängnistüren: Lobe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Das Gebet in der Nacht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(Psalm 42,9; 119,62)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Warum lobten sie Gott?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Zu Gottes Ehre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Zur Ermunterung ihres Herzens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Um Menschen </a:t>
            </a: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ihre Hoffnung zu zeigen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</p:spTree>
    <p:extLst>
      <p:ext uri="{BB962C8B-B14F-4D97-AF65-F5344CB8AC3E}">
        <p14:creationId xmlns:p14="http://schemas.microsoft.com/office/powerpoint/2010/main" val="921264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1. Gefängnistüren: Lobe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b) Wie ist in solchen Situationen Lob möglich?</a:t>
            </a: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 Gott 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zu loben hängt nicht an irgendwelchen Umständen, sondern an </a:t>
            </a:r>
            <a:r>
              <a:rPr lang="de-DE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Gott </a:t>
            </a: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selbst</a:t>
            </a:r>
            <a:r>
              <a:rPr lang="de-DE" kern="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.</a:t>
            </a: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Alles dient zum Besten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8,28)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Gott wird „vollkommen machen, stärken, kräftigen, </a:t>
            </a: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gründen“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Petrus 5,10)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Seine Gnade genügt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(2.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Korinther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12,9-10)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</p:spTree>
    <p:extLst>
      <p:ext uri="{BB962C8B-B14F-4D97-AF65-F5344CB8AC3E}">
        <p14:creationId xmlns:p14="http://schemas.microsoft.com/office/powerpoint/2010/main" val="2479325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. Herzenstüren: Verkündige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67"/>
          <a:stretch/>
        </p:blipFill>
        <p:spPr>
          <a:xfrm>
            <a:off x="3552825" y="1209674"/>
            <a:ext cx="5088933" cy="5035405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8653866" y="5287993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chronologisches-bibelstudium.de</a:t>
            </a:r>
          </a:p>
        </p:txBody>
      </p:sp>
    </p:spTree>
    <p:extLst>
      <p:ext uri="{BB962C8B-B14F-4D97-AF65-F5344CB8AC3E}">
        <p14:creationId xmlns:p14="http://schemas.microsoft.com/office/powerpoint/2010/main" val="2718251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. Herzenstüren: Verkündige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Was ist das für ein Glaube?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Glaube daran, wer er ist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 (Johannes 20,31)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Glaube daran, was er getan hat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(1. Korinther 15,3-4)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Glaube verknüpft mit Buße / Umkehr und Lebensübergabe an den neuen Herrn: Jesus Christus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(Römer 10,9-10)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</p:spTree>
    <p:extLst>
      <p:ext uri="{BB962C8B-B14F-4D97-AF65-F5344CB8AC3E}">
        <p14:creationId xmlns:p14="http://schemas.microsoft.com/office/powerpoint/2010/main" val="2851704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. Herzenstüren: Verkündige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64" y="1247963"/>
            <a:ext cx="6787200" cy="509040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457309" y="5287993"/>
            <a:ext cx="2274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media.freebibleimages.org</a:t>
            </a:r>
          </a:p>
        </p:txBody>
      </p:sp>
    </p:spTree>
    <p:extLst>
      <p:ext uri="{BB962C8B-B14F-4D97-AF65-F5344CB8AC3E}">
        <p14:creationId xmlns:p14="http://schemas.microsoft.com/office/powerpoint/2010/main" val="1766666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57200" y="274638"/>
            <a:ext cx="11234928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2</a:t>
            </a: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. Herzenstüren: Verkündige deinen Herrn</a:t>
            </a:r>
            <a:endParaRPr lang="de-DE" sz="5400" dirty="0">
              <a:solidFill>
                <a:schemeClr val="accent4">
                  <a:lumMod val="60000"/>
                  <a:lumOff val="40000"/>
                </a:schemeClr>
              </a:solidFill>
              <a:latin typeface="AR ESSENCE" panose="02000000000000000000" pitchFamily="2" charset="0"/>
            </a:endParaRPr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Vier Früchte </a:t>
            </a: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des rettenden Glaubens: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Nächstenliebe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(Galater 5,13)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Taufe 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(vgl. Apostelgeschichte 10,47-48)</a:t>
            </a:r>
            <a:endParaRPr lang="de-DE" kern="0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Gastfreundschaft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(Jakobus 2,14-17)</a:t>
            </a:r>
            <a:endParaRPr lang="de-DE" kern="0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19138">
              <a:tabLst>
                <a:tab pos="719138" algn="l"/>
              </a:tabLst>
              <a:defRPr/>
            </a:pPr>
            <a:r>
              <a:rPr lang="de-DE" kern="0" dirty="0" smtClean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Wahre Freude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(Apostelgeschichte 8,8.39; Römer 4,7</a:t>
            </a:r>
            <a:r>
              <a:rPr lang="de-DE" kern="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34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Hinter Schloss und Riegel? Gott öffnet die Türen!</a:t>
            </a:r>
          </a:p>
        </p:txBody>
      </p:sp>
    </p:spTree>
    <p:extLst>
      <p:ext uri="{BB962C8B-B14F-4D97-AF65-F5344CB8AC3E}">
        <p14:creationId xmlns:p14="http://schemas.microsoft.com/office/powerpoint/2010/main" val="1081976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Breitbild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0" baseType="lpstr">
      <vt:lpstr>AR ESSENCE</vt:lpstr>
      <vt:lpstr>Arial</vt:lpstr>
      <vt:lpstr>Calibri</vt:lpstr>
      <vt:lpstr>Calibri Light</vt:lpstr>
      <vt:lpstr>Verdana</vt:lpstr>
      <vt:lpstr>Wingdings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Apostelgeschichte 16,24-40: Hinter Schloss und Riegel? Gott öffnet die Türen!</dc:title>
  <dc:creator>Sascha Kriegler</dc:creator>
  <cp:lastModifiedBy>Windows-Benutzer</cp:lastModifiedBy>
  <cp:revision>61</cp:revision>
  <dcterms:created xsi:type="dcterms:W3CDTF">2015-12-06T14:34:46Z</dcterms:created>
  <dcterms:modified xsi:type="dcterms:W3CDTF">2016-08-20T11:22:25Z</dcterms:modified>
</cp:coreProperties>
</file>