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6"/>
  </p:notesMasterIdLst>
  <p:sldIdLst>
    <p:sldId id="585" r:id="rId2"/>
    <p:sldId id="700" r:id="rId3"/>
    <p:sldId id="858" r:id="rId4"/>
    <p:sldId id="872" r:id="rId5"/>
    <p:sldId id="873" r:id="rId6"/>
    <p:sldId id="875" r:id="rId7"/>
    <p:sldId id="874" r:id="rId8"/>
    <p:sldId id="877" r:id="rId9"/>
    <p:sldId id="876" r:id="rId10"/>
    <p:sldId id="878" r:id="rId11"/>
    <p:sldId id="880" r:id="rId12"/>
    <p:sldId id="879" r:id="rId13"/>
    <p:sldId id="882" r:id="rId14"/>
    <p:sldId id="883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00FF00"/>
    <a:srgbClr val="FF0000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01" autoAdjust="0"/>
    <p:restoredTop sz="94667" autoAdjust="0"/>
  </p:normalViewPr>
  <p:slideViewPr>
    <p:cSldViewPr snapToGrid="0">
      <p:cViewPr varScale="1">
        <p:scale>
          <a:sx n="78" d="100"/>
          <a:sy n="78" d="100"/>
        </p:scale>
        <p:origin x="192" y="8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0F090-7E74-4FFD-BE36-E9B69AED82C3}" type="datetimeFigureOut">
              <a:rPr lang="de-DE" smtClean="0"/>
              <a:t>17.08.25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64BAB-5BA2-4FE7-B15A-FCB7F3CF80A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0919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A1C2D-ACCF-9296-82E0-8EF7B360A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C1A2671-6DAE-4384-1003-5C61A61B85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660B155-6087-5FCE-4EDE-481A0A0C94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D9B97B-1103-8C14-9ABF-4D5A48A937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4027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727A3-F5F8-F8CB-9953-B96A5A2FE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8DBAA77-AE9E-AA45-7387-E23549498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443A4CE-8D89-C6BF-A028-CCA45ED565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74B495-5C2F-C38D-51B7-E56AA2C29A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2928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1E6BF-A873-1C06-7C41-F8ED68E85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065C358-3508-0EF1-AA60-3C1CD020B4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5667446-70DC-90BC-F728-A706E6B41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52FB1A-7143-C1A4-A7C5-741B5360AB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7368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D2D45-B794-FB01-C850-B8D613B6E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28C0777-3B73-A001-EF1B-C74CE12192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8F1A330-E2BB-05B0-9B49-12807B77B2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A20680-54C2-1ED2-CC9D-985298D0A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1376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1D682-CE65-78AD-B85E-6E96D8D06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BD9FE31-FB9F-815D-15F8-9AC4608036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87B6FED-68EF-D1AA-F997-0F6204609B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34A07C-4D55-05FD-8D48-46710C0C44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1828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1B1D2-D57C-0A04-6810-F9DCCB74D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FDC3D0C-100E-3BFF-BCD5-0731554B06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4CFE08E-6588-7F87-25B2-D9A2C58E58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44F095-899D-68A0-45C7-E2EFEE023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4074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822CE-428E-AE3A-8365-E2D8AB021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0F8B36B-4FD1-0C78-8D9E-1FC52A3F48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F0EC678-732F-FE8B-B2DA-B24D41FDF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1BD662-C64B-CDFB-CF2A-E10B50C983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0227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E526C-1501-117D-3DDD-451B8481C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A2B1D9A-0E15-DB62-4045-1AADA26AAB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D25550B-1B41-CB4C-D3E3-6473346B4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A5E0FD-C620-3AEC-1AD6-90C2F8B20E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131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50797-09AA-988A-9E19-332CB5D54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16D7769-A752-54E4-03FA-7B55B272B8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EBF2020-67A2-D9E4-5224-7DB6DC7C13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BCCAE1-22E6-E0D2-39E4-535AF62BC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192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81243-8E2D-F6A9-CFF3-0B6E155F9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CFBE048-E00B-DF02-A697-92C97DE9A8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857EB50-A03D-C71F-B3B9-946569E593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A1F5E5-0FAA-DD36-BC7A-A012063159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9445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6E89A-2001-F9FA-56AE-197FC5996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765B6BF-AED7-525A-8F88-E15B284B8C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58F0172-F099-75CF-4F2F-2FBF1B3D2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F52697-3630-072E-3408-E2C90B5C8F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8944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17.08.25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14959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17.08.25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16704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17.08.25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0431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17.08.25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41727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17.08.25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14880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17.08.25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92473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17.08.25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4320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17.08.25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21290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17.08.25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45827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17.08.25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89784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17.08.25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655982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8052-0DDC-454C-BFA8-EE9E5D62F210}" type="datetimeFigureOut">
              <a:rPr lang="de-DE" smtClean="0"/>
              <a:t>17.08.25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45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Picture 4" descr="logo">
            <a:extLst>
              <a:ext uri="{FF2B5EF4-FFF2-40B4-BE49-F238E27FC236}">
                <a16:creationId xmlns:a16="http://schemas.microsoft.com/office/drawing/2014/main" id="{FA509D64-B823-47C6-AE2F-D6A36D660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830022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48449-F4FA-F2CC-0658-31B215D16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9CCA9D53-CA20-2E7A-08A9-84A308BF23FD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0512A528-2C2A-39C4-134F-50F25E74E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Treue Daniels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A4EF3274-9D07-DDB1-67AB-A188A8E6F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363DDE74-BB2C-DE1E-B440-9D772E9114A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11277600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5. </a:t>
            </a:r>
            <a:r>
              <a:rPr lang="de-DE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Treue in der Wahrheit – Gebe sie klar und deutlich weiter</a:t>
            </a:r>
            <a:endParaRPr lang="de-DE" sz="5400" b="1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6B488A7-015D-B21C-7F55-C4934C85B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65" y="1954529"/>
            <a:ext cx="5445224" cy="427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2903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59947-F2EF-F470-6B67-A19DBA1E3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4D37992C-D08C-C748-7B40-605C82E54C2B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3A0CE1F3-E9A6-A6A1-CB2D-374B1FE4C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Treue Daniels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4FF952FA-FCB9-94F3-D933-80603CE29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1DA1DBF-9398-F324-1B4B-F53A57A3E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65BE20C-B5DD-6A49-6C40-3BAEEEC6462B}"/>
              </a:ext>
            </a:extLst>
          </p:cNvPr>
          <p:cNvSpPr/>
          <p:nvPr/>
        </p:nvSpPr>
        <p:spPr>
          <a:xfrm>
            <a:off x="3791744" y="5229200"/>
            <a:ext cx="1584176" cy="1628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2609E8F-A14E-07CB-EA82-72719F032191}"/>
              </a:ext>
            </a:extLst>
          </p:cNvPr>
          <p:cNvSpPr/>
          <p:nvPr/>
        </p:nvSpPr>
        <p:spPr>
          <a:xfrm>
            <a:off x="3791744" y="985800"/>
            <a:ext cx="1584176" cy="570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51554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9F749-361F-E48E-C1C7-80FFE254E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C27D58AB-AF9E-E7FA-CFE2-E047D2F97FDF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49A2E612-B103-6AE2-0CE4-61344740D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Treue Daniels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61EFE9F4-263E-E748-7471-A50EB8D07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38830D18-896C-1BCE-EB42-5219C01A72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11277600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6. </a:t>
            </a:r>
            <a:r>
              <a:rPr lang="de-DE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Treue im Alltag – Sei </a:t>
            </a:r>
            <a:r>
              <a:rPr lang="de-DE" sz="5400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unanklagbar</a:t>
            </a:r>
            <a:endParaRPr lang="de-DE" sz="5400" b="1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3" name="Picture 3" descr="C:\Data\Zwischenablage\Daniel_Gebet2.jpg">
            <a:extLst>
              <a:ext uri="{FF2B5EF4-FFF2-40B4-BE49-F238E27FC236}">
                <a16:creationId xmlns:a16="http://schemas.microsoft.com/office/drawing/2014/main" id="{7BD81558-1D2C-9DFF-0A39-E8E6BEF2BE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0"/>
          <a:stretch/>
        </p:blipFill>
        <p:spPr bwMode="auto">
          <a:xfrm>
            <a:off x="1850094" y="1446314"/>
            <a:ext cx="394468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ata\Zwischenablage\Daniel_Gebet3.jpg">
            <a:extLst>
              <a:ext uri="{FF2B5EF4-FFF2-40B4-BE49-F238E27FC236}">
                <a16:creationId xmlns:a16="http://schemas.microsoft.com/office/drawing/2014/main" id="{CD388BF8-5DDA-0BB4-9AC6-EE187C112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816" y="1446314"/>
            <a:ext cx="444467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648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17CFD-ABF9-EE05-BA93-D40A2FA28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8B7AFB87-9803-8ED7-F1BC-AD8385EC81CB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9E67E8FB-D88B-47AF-4A29-8F4CA4B72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Treue Daniels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B559963D-C574-9C68-FB6B-F6D96C2B8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1FA06E73-0A88-196F-0D15-C3698CC9A6F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11277600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6. </a:t>
            </a:r>
            <a:r>
              <a:rPr lang="de-DE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Treue im Alltag – Sei </a:t>
            </a:r>
            <a:r>
              <a:rPr lang="de-DE" sz="5400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unanklagbar</a:t>
            </a:r>
            <a:endParaRPr lang="de-DE" sz="5400" b="1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2" name="Grafik 1" descr="danielloewe.jpg">
            <a:extLst>
              <a:ext uri="{FF2B5EF4-FFF2-40B4-BE49-F238E27FC236}">
                <a16:creationId xmlns:a16="http://schemas.microsoft.com/office/drawing/2014/main" id="{F33C95C2-9D98-28D3-158D-8B97246521E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2316" y="1522035"/>
            <a:ext cx="6264696" cy="470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3587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2BFAA-9DD9-AE4C-6954-D062F4A2B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D911CD64-EB6D-FF30-9916-72409F96A870}"/>
              </a:ext>
            </a:extLst>
          </p:cNvPr>
          <p:cNvSpPr/>
          <p:nvPr/>
        </p:nvSpPr>
        <p:spPr>
          <a:xfrm>
            <a:off x="-9525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C645484-828B-D189-90D0-8D9631E69CBA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274638"/>
            <a:ext cx="11320272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Die Treue Daniels</a:t>
            </a:r>
            <a:endParaRPr lang="de-DE" sz="3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</a:endParaRPr>
          </a:p>
        </p:txBody>
      </p:sp>
      <p:pic>
        <p:nvPicPr>
          <p:cNvPr id="10" name="Picture 4" descr="logo">
            <a:extLst>
              <a:ext uri="{FF2B5EF4-FFF2-40B4-BE49-F238E27FC236}">
                <a16:creationId xmlns:a16="http://schemas.microsoft.com/office/drawing/2014/main" id="{18285E9B-6C0E-83AC-0183-93C9790D3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EFB0EAC5-FBB3-E0B4-65AD-515CF8D5E6D3}"/>
              </a:ext>
            </a:extLst>
          </p:cNvPr>
          <p:cNvSpPr/>
          <p:nvPr/>
        </p:nvSpPr>
        <p:spPr>
          <a:xfrm>
            <a:off x="457200" y="1446866"/>
            <a:ext cx="11320272" cy="516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Treue im Strudel der modernen Kultur – Bleibe rein (Kap. 1)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Treue zu Gott in unmöglichen Situationen – Suche das Gebet (Kap. 2)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Treue in der Anbetung – Vertraue dem Herrn (Kap. 3)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Treue in Bezug auf den Auftrag – Werbe um die Menschen (Kap. 4)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Treue in der Wahrheit – Gebe sie klar und deutlich weiter (Kap. 5)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Treue im Alltag – Sei </a:t>
            </a:r>
            <a:r>
              <a:rPr lang="de-DE" sz="3200" dirty="0" err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unanklagbar</a:t>
            </a: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(Kap. 6)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endParaRPr lang="de-DE" sz="5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endParaRPr lang="de-DE" sz="5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541338" algn="l"/>
              </a:tabLst>
            </a:pPr>
            <a:r>
              <a:rPr lang="de-DE" sz="28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Sechs Elemente der Treue Daniels, damit sein Glaubensvorbild deinen	 Glauben prägt.</a:t>
            </a:r>
          </a:p>
        </p:txBody>
      </p:sp>
    </p:spTree>
    <p:extLst>
      <p:ext uri="{BB962C8B-B14F-4D97-AF65-F5344CB8AC3E}">
        <p14:creationId xmlns:p14="http://schemas.microsoft.com/office/powerpoint/2010/main" val="331562500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-9525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199" y="274638"/>
            <a:ext cx="11320272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Die Treue Daniels</a:t>
            </a:r>
            <a:endParaRPr lang="de-DE" sz="3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</a:endParaRPr>
          </a:p>
        </p:txBody>
      </p:sp>
      <p:pic>
        <p:nvPicPr>
          <p:cNvPr id="10" name="Picture 4" descr="logo">
            <a:extLst>
              <a:ext uri="{FF2B5EF4-FFF2-40B4-BE49-F238E27FC236}">
                <a16:creationId xmlns:a16="http://schemas.microsoft.com/office/drawing/2014/main" id="{CB64CCA8-1375-4D87-BCE6-1D824757A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6A326F71-41C5-403C-B067-45190D54D33B}"/>
              </a:ext>
            </a:extLst>
          </p:cNvPr>
          <p:cNvSpPr/>
          <p:nvPr/>
        </p:nvSpPr>
        <p:spPr>
          <a:xfrm>
            <a:off x="457200" y="1446866"/>
            <a:ext cx="11320272" cy="516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Treue im Strudel der modernen Kultur – Bleibe rein (Kap. 1)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Treue zu Gott in unmöglichen Situationen – Suche das Gebet (Kap. 2)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Treue in der Anbetung – Vertraue dem Herrn (Kap. 3)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Treue in Bezug auf den Auftrag – Werbe um die Menschen (Kap. 4)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Treue in der Wahrheit – Gebe sie klar und deutlich weiter (Kap. 5)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Treue im Alltag – Sei </a:t>
            </a:r>
            <a:r>
              <a:rPr lang="de-DE" sz="3200" dirty="0" err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unanklagbar</a:t>
            </a: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(Kap. 6)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endParaRPr lang="de-DE" sz="5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endParaRPr lang="de-DE" sz="5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541338" algn="l"/>
              </a:tabLst>
            </a:pPr>
            <a:r>
              <a:rPr lang="de-DE" sz="28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Sechs Elemente der Treue Daniels, damit sein Glaubensvorbild deinen	 Glauben prägt.</a:t>
            </a:r>
          </a:p>
        </p:txBody>
      </p:sp>
    </p:spTree>
    <p:extLst>
      <p:ext uri="{BB962C8B-B14F-4D97-AF65-F5344CB8AC3E}">
        <p14:creationId xmlns:p14="http://schemas.microsoft.com/office/powerpoint/2010/main" val="4163940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5E717-9D3E-A9DE-1073-901820E8E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18640C7-8EEA-0F14-6ED8-79B859A00CA1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E166093C-5298-E8E7-9C9C-338CD55C0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Treue Daniels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B6D3B1B6-5E5C-C799-88FD-C2D2B8748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8DF13FCA-953A-3B77-A51C-74F6EF5B729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11277600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Treue im Strudel der modernen Kultur – Bleibe rein </a:t>
            </a:r>
          </a:p>
        </p:txBody>
      </p:sp>
      <p:pic>
        <p:nvPicPr>
          <p:cNvPr id="2" name="Grafik 1" descr="014_01_0029_th-atlas1.jpg">
            <a:extLst>
              <a:ext uri="{FF2B5EF4-FFF2-40B4-BE49-F238E27FC236}">
                <a16:creationId xmlns:a16="http://schemas.microsoft.com/office/drawing/2014/main" id="{BFE37B0A-F0B3-1815-8818-498F0C66733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35143" y="1989138"/>
            <a:ext cx="6521714" cy="432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7958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2C4F3-5253-1C99-3196-3FF30EB7D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8B19DC02-EB37-2814-7085-74A3AA649351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B6DFFFBE-E966-A9E5-BD3F-136646456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Treue Daniels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2D1C2AF8-6F72-2FFC-2E25-520DC7E62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B7710002-377C-2B22-ECF4-10B32114AAA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11277600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Treue im Strudel der modernen Kultur – Bleibe rein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88F38EB-3EFA-AE26-06CD-431143543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5975131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König Nebukadnezar: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„Und er brachte“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(Daniel 1,2)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„Und der König befahl“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(Daniel 1,3)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„Und er König bestimmte“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(Daniel 1,5)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26723B54-E68B-E4DF-6DCA-494859F75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6839" y="1916113"/>
            <a:ext cx="5002919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Der lebendige Gott: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„Und der Herr gab“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(Daniel 1,2)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„Und Gott gab“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(Daniel 1,9.14)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„Ihnen gab Gott“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(Daniel 1,17)</a:t>
            </a:r>
          </a:p>
        </p:txBody>
      </p:sp>
    </p:spTree>
    <p:extLst>
      <p:ext uri="{BB962C8B-B14F-4D97-AF65-F5344CB8AC3E}">
        <p14:creationId xmlns:p14="http://schemas.microsoft.com/office/powerpoint/2010/main" val="7144229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E9858-EB73-3923-2B42-C884258D0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923DEF0C-0855-D2B3-A03E-B9AFABFF3BBC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564ADF42-774D-8277-9679-F20C2FADE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Treue Daniels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C2C6CAA6-E277-89B2-3E02-45A202D40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D3F8B329-9528-34C9-8E49-24C75FFA10C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11277600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Treue zu Gott in unmöglichen Situationen – Suche das Gebet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AEA8EED-F98C-F8BF-CE1B-EC3E400CF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969" y="1938165"/>
            <a:ext cx="1637390" cy="44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368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25078-3564-89D6-B7DC-2D7EC4E67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8F58D1E6-E77F-5629-4BB6-6B9ED0905154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ACF90E92-BEEB-3042-DBCF-0068A303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Treue Daniels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617872C9-49BC-4C58-2FFA-AB7215F24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F637BE8A-6D1B-8BE1-13F9-4F99D37C3D2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11277600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Treue zu Gott in unmöglichen Situationen – Suche das Gebet </a:t>
            </a:r>
          </a:p>
        </p:txBody>
      </p:sp>
      <p:pic>
        <p:nvPicPr>
          <p:cNvPr id="2" name="Picture 4" descr="http://www.automatisierungstechnik-koeln.de/ma/archimedes_fester_punkt.gif">
            <a:extLst>
              <a:ext uri="{FF2B5EF4-FFF2-40B4-BE49-F238E27FC236}">
                <a16:creationId xmlns:a16="http://schemas.microsoft.com/office/drawing/2014/main" id="{93719F60-D01E-26E7-D8C2-B131D3FBC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41" y="2005699"/>
            <a:ext cx="4418245" cy="440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22344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E1E30-2E60-04A4-B704-4BA25DD39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4BC167C1-BD96-A981-1A5C-888CBCCCA659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6807AB62-3902-3660-9886-DB205B049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Treue Daniels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777BAF83-7494-415C-AD66-721AA0E4E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2A8A983E-9E5C-E7BB-9BE0-B80C03E9930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11277600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</a:t>
            </a:r>
            <a:r>
              <a:rPr lang="de-DE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Treue in der Anbetung – Vertraue dem Herrn</a:t>
            </a:r>
            <a:endParaRPr lang="de-DE" sz="5400" b="1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4" name="Grafik 3" descr="danimage3gold.jpg">
            <a:extLst>
              <a:ext uri="{FF2B5EF4-FFF2-40B4-BE49-F238E27FC236}">
                <a16:creationId xmlns:a16="http://schemas.microsoft.com/office/drawing/2014/main" id="{8FB37E25-7A43-B46E-2E3F-69BD17F564F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5560" r="11805"/>
          <a:stretch>
            <a:fillRect/>
          </a:stretch>
        </p:blipFill>
        <p:spPr>
          <a:xfrm>
            <a:off x="3619874" y="1968650"/>
            <a:ext cx="4909580" cy="445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3189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CD146-9492-E367-0927-9E4AED5B8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D3FA60F2-5E3D-6E52-6802-7380F921EFAB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EE5AADBD-47A1-E4B2-BAF2-2D1ECD3C2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Treue Daniels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DB763C01-239A-005A-4CB9-5E092D389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294C2789-D827-A2F1-6013-1BCA6984F5C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11277600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</a:t>
            </a:r>
            <a:r>
              <a:rPr lang="de-DE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Treue in der Anbetung – Vertraue dem Herrn</a:t>
            </a:r>
            <a:endParaRPr lang="de-DE" sz="5400" b="1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2" name="Picture 3" descr="C:\Data\Zwischenablage\Feuerofen2.jpg">
            <a:extLst>
              <a:ext uri="{FF2B5EF4-FFF2-40B4-BE49-F238E27FC236}">
                <a16:creationId xmlns:a16="http://schemas.microsoft.com/office/drawing/2014/main" id="{8E8313D6-B493-9E94-B0A9-85D743A10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483" y="1890389"/>
            <a:ext cx="3778362" cy="45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83932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5FA9A-C0D8-B4D6-E45F-4E0BC3F84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2809FD72-80EE-B607-F181-6320F1FA326A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267BC2CC-BB11-B9DD-7236-0CBA59C64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Treue Daniels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1BDE809-87E8-5DEA-4EAA-EEA49423A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4F524A2B-DF16-6CAE-BC36-8324424837A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11277600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4. </a:t>
            </a:r>
            <a:r>
              <a:rPr lang="de-DE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Treue in Bezug auf den Auftrag – Werbe um die Menschen</a:t>
            </a:r>
            <a:endParaRPr lang="de-DE" sz="5400" b="1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3" name="Picture 2" descr="http://harmagedon.com.ar/X/Newsletter/NEWSLETTER%202009/WEG%20ARTIKEL%202009/WEG%20Artikel%209.9.1-Dateien/image003.jpg">
            <a:extLst>
              <a:ext uri="{FF2B5EF4-FFF2-40B4-BE49-F238E27FC236}">
                <a16:creationId xmlns:a16="http://schemas.microsoft.com/office/drawing/2014/main" id="{C578B2C5-F15A-A45D-834F-477ACB345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584" y="1989138"/>
            <a:ext cx="8518831" cy="32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0621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Macintosh PowerPoint</Application>
  <PresentationFormat>Breitbild</PresentationFormat>
  <Paragraphs>60</Paragraphs>
  <Slides>14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 ESSENCE</vt:lpstr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Treue Daniels</dc:title>
  <dc:creator>Sascha Kriegler</dc:creator>
  <cp:lastModifiedBy>Sascha Kriegler</cp:lastModifiedBy>
  <cp:revision>615</cp:revision>
  <dcterms:created xsi:type="dcterms:W3CDTF">2015-12-06T14:34:46Z</dcterms:created>
  <dcterms:modified xsi:type="dcterms:W3CDTF">2025-08-16T22:21:22Z</dcterms:modified>
</cp:coreProperties>
</file>