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6"/>
  </p:notesMasterIdLst>
  <p:sldIdLst>
    <p:sldId id="585" r:id="rId2"/>
    <p:sldId id="700" r:id="rId3"/>
    <p:sldId id="725" r:id="rId4"/>
    <p:sldId id="729" r:id="rId5"/>
    <p:sldId id="730" r:id="rId6"/>
    <p:sldId id="731" r:id="rId7"/>
    <p:sldId id="738" r:id="rId8"/>
    <p:sldId id="733" r:id="rId9"/>
    <p:sldId id="732" r:id="rId10"/>
    <p:sldId id="734" r:id="rId11"/>
    <p:sldId id="735" r:id="rId12"/>
    <p:sldId id="736" r:id="rId13"/>
    <p:sldId id="739" r:id="rId14"/>
    <p:sldId id="421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FF00"/>
    <a:srgbClr val="EAEFF7"/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67" autoAdjust="0"/>
  </p:normalViewPr>
  <p:slideViewPr>
    <p:cSldViewPr snapToGrid="0">
      <p:cViewPr varScale="1">
        <p:scale>
          <a:sx n="103" d="100"/>
          <a:sy n="103" d="100"/>
        </p:scale>
        <p:origin x="114" y="19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0F090-7E74-4FFD-BE36-E9B69AED82C3}" type="datetimeFigureOut">
              <a:rPr lang="de-DE" smtClean="0"/>
              <a:t>08.02.2026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864BAB-5BA2-4FE7-B15A-FCB7F3CF80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0919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8506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9409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166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5294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79149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4848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3071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3855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08.02.2026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1495932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08.02.2026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71670472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08.02.2026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5043151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08.02.2026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44172780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08.02.2026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1488032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08.02.2026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924734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08.02.2026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432089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08.02.2026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22129096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08.02.2026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4582740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08.02.2026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8978406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08.02.2026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655982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78052-0DDC-454C-BFA8-EE9E5D62F210}" type="datetimeFigureOut">
              <a:rPr lang="de-DE" smtClean="0"/>
              <a:t>08.02.2026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4594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plantopedia.de/pflanzen/himalayabirke/" TargetMode="Externa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4" name="Picture 4" descr="logo">
            <a:extLst>
              <a:ext uri="{FF2B5EF4-FFF2-40B4-BE49-F238E27FC236}">
                <a16:creationId xmlns:a16="http://schemas.microsoft.com/office/drawing/2014/main" id="{FA509D64-B823-47C6-AE2F-D6A36D6605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38300227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Lehre muss ins Leben!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17920231-FEF0-42E1-BDCD-9BB43CC5417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Merkmale eines würdigen Lebenswandels</a:t>
            </a:r>
            <a:endParaRPr lang="de-DE" sz="5400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1CA4DC65-4871-4B31-A4DD-536662850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F2D7798-15D4-4701-8FFA-8D355593F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514350" indent="-514350">
              <a:buFont typeface="+mj-lt"/>
              <a:buAutoNum type="alphaLcParenR" startAt="3"/>
              <a:tabLst>
                <a:tab pos="719138" algn="l"/>
              </a:tabLst>
              <a:defRPr/>
            </a:pPr>
            <a:r>
              <a:rPr lang="de-DE" u="sng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Langmut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7127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Jemand hat die Macht zu strafen, hält sich aber zurück (langer Atem)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7127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Ist tägliche Christen-Kleidung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(Kolosser 3,12)</a:t>
            </a:r>
          </a:p>
          <a:p>
            <a:pPr marL="7127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Gott ist das große Vorbild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(2. Mose 34,6; Römer 2,4; vgl. 2. Petrus 3,9.15)</a:t>
            </a:r>
          </a:p>
          <a:p>
            <a:pPr marL="514350" indent="-514350">
              <a:buFont typeface="+mj-lt"/>
              <a:buAutoNum type="alphaLcParenR" startAt="2"/>
              <a:tabLst>
                <a:tab pos="719138" algn="l"/>
              </a:tabLst>
              <a:defRPr/>
            </a:pPr>
            <a:endParaRPr lang="de-DE" u="sng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03076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Lehre muss ins Leben!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17920231-FEF0-42E1-BDCD-9BB43CC5417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Merkmale eines würdigen Lebenswandels</a:t>
            </a:r>
            <a:endParaRPr lang="de-DE" sz="5400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1CA4DC65-4871-4B31-A4DD-536662850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F2D7798-15D4-4701-8FFA-8D355593F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514350" indent="-514350">
              <a:buFont typeface="+mj-lt"/>
              <a:buAutoNum type="alphaLcParenR" startAt="4"/>
              <a:tabLst>
                <a:tab pos="719138" algn="l"/>
              </a:tabLst>
              <a:defRPr/>
            </a:pPr>
            <a:r>
              <a:rPr lang="de-DE" u="sng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Liebe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7127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Ertragend und anhaltend mit Vergebungsbereitschaft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(Kolosser 3,13; 1. Petrus 4,8)</a:t>
            </a:r>
          </a:p>
          <a:p>
            <a:pPr marL="7127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Christus ist das große Vorbild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(Epheser 5,2; Kolosser 3,13)</a:t>
            </a:r>
          </a:p>
          <a:p>
            <a:pPr marL="514350" indent="-514350">
              <a:buFont typeface="+mj-lt"/>
              <a:buAutoNum type="alphaLcParenR" startAt="2"/>
              <a:tabLst>
                <a:tab pos="719138" algn="l"/>
              </a:tabLst>
              <a:defRPr/>
            </a:pPr>
            <a:endParaRPr lang="de-DE" u="sng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83044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Lehre muss ins Leben!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17920231-FEF0-42E1-BDCD-9BB43CC5417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Merkmale eines würdigen Lebenswandels</a:t>
            </a:r>
            <a:endParaRPr lang="de-DE" sz="5400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1CA4DC65-4871-4B31-A4DD-536662850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F2D7798-15D4-4701-8FFA-8D355593F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514350" indent="-514350">
              <a:buFont typeface="+mj-lt"/>
              <a:buAutoNum type="alphaLcParenR" startAt="5"/>
              <a:tabLst>
                <a:tab pos="719138" algn="l"/>
              </a:tabLst>
              <a:defRPr/>
            </a:pPr>
            <a:r>
              <a:rPr lang="de-DE" u="sng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Einheit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7127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Existiert durch den Geist in der Gemeinde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(1. Korinther 12,13; vgl. Johannes 17,11.21-23)</a:t>
            </a:r>
          </a:p>
          <a:p>
            <a:pPr marL="7127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Wird durch deinen Einsatz als Friedensstifter gewahrt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(vgl. Matthäus 5,9)</a:t>
            </a:r>
          </a:p>
        </p:txBody>
      </p:sp>
    </p:spTree>
    <p:extLst>
      <p:ext uri="{BB962C8B-B14F-4D97-AF65-F5344CB8AC3E}">
        <p14:creationId xmlns:p14="http://schemas.microsoft.com/office/powerpoint/2010/main" val="23025140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D24BB-66C4-355D-4169-DA84F322A1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31F6D16F-3D05-6F16-46F9-97C4A0F50800}"/>
              </a:ext>
            </a:extLst>
          </p:cNvPr>
          <p:cNvSpPr/>
          <p:nvPr/>
        </p:nvSpPr>
        <p:spPr>
          <a:xfrm>
            <a:off x="-9525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6ED6311-5723-8262-CF45-CF78205866DB}"/>
              </a:ext>
            </a:extLst>
          </p:cNvPr>
          <p:cNvSpPr txBox="1">
            <a:spLocks noChangeArrowheads="1"/>
          </p:cNvSpPr>
          <p:nvPr/>
        </p:nvSpPr>
        <p:spPr>
          <a:xfrm>
            <a:off x="457199" y="274638"/>
            <a:ext cx="854392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54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+mj-ea"/>
                <a:cs typeface="+mj-cs"/>
              </a:rPr>
              <a:t>Lehre muss ins Leben!</a:t>
            </a:r>
            <a:endParaRPr kumimoji="0" lang="de-DE" sz="3200" b="1" i="0" u="none" strike="noStrike" kern="1200" cap="none" spc="0" normalizeH="0" baseline="0" noProof="0" dirty="0">
              <a:ln>
                <a:noFill/>
              </a:ln>
              <a:solidFill>
                <a:srgbClr val="FFC000">
                  <a:lumMod val="60000"/>
                  <a:lumOff val="40000"/>
                </a:srgbClr>
              </a:solidFill>
              <a:effectLst>
                <a:glow rad="139700">
                  <a:prstClr val="black">
                    <a:alpha val="40000"/>
                  </a:prstClr>
                </a:glow>
              </a:effectLst>
              <a:uLnTx/>
              <a:uFillTx/>
              <a:latin typeface="AR ESSENCE" panose="02000000000000000000" pitchFamily="2" charset="0"/>
              <a:ea typeface="+mj-ea"/>
              <a:cs typeface="+mj-cs"/>
            </a:endParaRPr>
          </a:p>
        </p:txBody>
      </p:sp>
      <p:pic>
        <p:nvPicPr>
          <p:cNvPr id="10" name="Picture 4" descr="logo">
            <a:extLst>
              <a:ext uri="{FF2B5EF4-FFF2-40B4-BE49-F238E27FC236}">
                <a16:creationId xmlns:a16="http://schemas.microsoft.com/office/drawing/2014/main" id="{7BC1B707-9E3F-2175-D2A7-0104918AD0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>
            <a:extLst>
              <a:ext uri="{FF2B5EF4-FFF2-40B4-BE49-F238E27FC236}">
                <a16:creationId xmlns:a16="http://schemas.microsoft.com/office/drawing/2014/main" id="{D8669503-C10A-7040-3655-65CB622CF2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51063"/>
            <a:ext cx="8543924" cy="607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+mn-ea"/>
                <a:cs typeface="Arial" charset="0"/>
              </a:rPr>
              <a:t>Epheser 4,1-3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590581E2-7DB5-3B00-0EC9-E6EEF5044BC7}"/>
              </a:ext>
            </a:extLst>
          </p:cNvPr>
          <p:cNvSpPr/>
          <p:nvPr/>
        </p:nvSpPr>
        <p:spPr>
          <a:xfrm>
            <a:off x="457200" y="3246260"/>
            <a:ext cx="11320272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marR="0" lvl="0" indent="-7143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714375" algn="l"/>
              </a:tabLst>
              <a:defRPr/>
            </a:pP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Aufruf zu einem würdigen Lebenswandel (Vers 1)</a:t>
            </a:r>
          </a:p>
          <a:p>
            <a:pPr marL="714375" marR="0" lvl="0" indent="-7143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714375" algn="l"/>
              </a:tabLst>
              <a:defRPr/>
            </a:pP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Merkmale eines würdigen Lebenswandels (Verse 2-3)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4375" algn="l"/>
              </a:tabLst>
              <a:defRPr/>
            </a:pPr>
            <a:endParaRPr kumimoji="0" lang="de-DE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39700">
                  <a:prstClr val="black">
                    <a:alpha val="40000"/>
                  </a:prstClr>
                </a:glow>
              </a:effectLst>
              <a:uLnTx/>
              <a:uFillTx/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4375" algn="l"/>
              </a:tabLst>
              <a:defRPr/>
            </a:pPr>
            <a:r>
              <a:rPr kumimoji="0" lang="de-DE" sz="3600" b="0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60000"/>
                    <a:lumOff val="40000"/>
                  </a:srgbClr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Zwei Aspekte über den würdigen Lebenswandel eines Gläubigen, damit Lehre dein Leben formt.</a:t>
            </a:r>
          </a:p>
        </p:txBody>
      </p:sp>
    </p:spTree>
    <p:extLst>
      <p:ext uri="{BB962C8B-B14F-4D97-AF65-F5344CB8AC3E}">
        <p14:creationId xmlns:p14="http://schemas.microsoft.com/office/powerpoint/2010/main" val="197131823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4" name="Picture 4" descr="logo">
            <a:extLst>
              <a:ext uri="{FF2B5EF4-FFF2-40B4-BE49-F238E27FC236}">
                <a16:creationId xmlns:a16="http://schemas.microsoft.com/office/drawing/2014/main" id="{6F46BA41-AA40-44B0-B963-1D83CFBA78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2802971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-9525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199" y="274638"/>
            <a:ext cx="854392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Lehre muss ins Leben!</a:t>
            </a:r>
            <a:endParaRPr lang="de-DE" sz="32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</a:endParaRPr>
          </a:p>
        </p:txBody>
      </p:sp>
      <p:pic>
        <p:nvPicPr>
          <p:cNvPr id="10" name="Picture 4" descr="logo">
            <a:extLst>
              <a:ext uri="{FF2B5EF4-FFF2-40B4-BE49-F238E27FC236}">
                <a16:creationId xmlns:a16="http://schemas.microsoft.com/office/drawing/2014/main" id="{CB64CCA8-1375-4D87-BCE6-1D824757A2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>
            <a:extLst>
              <a:ext uri="{FF2B5EF4-FFF2-40B4-BE49-F238E27FC236}">
                <a16:creationId xmlns:a16="http://schemas.microsoft.com/office/drawing/2014/main" id="{A8B458F8-3602-4898-BE61-0B2AF11AE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51063"/>
            <a:ext cx="8543924" cy="607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6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cs typeface="Arial" charset="0"/>
              </a:rPr>
              <a:t>Epheser 4,1-3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A326F71-41C5-403C-B067-45190D54D33B}"/>
              </a:ext>
            </a:extLst>
          </p:cNvPr>
          <p:cNvSpPr/>
          <p:nvPr/>
        </p:nvSpPr>
        <p:spPr>
          <a:xfrm>
            <a:off x="457200" y="3246260"/>
            <a:ext cx="11320272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6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Aufruf zu einem würdigen Lebenswandel (Vers 1)</a:t>
            </a:r>
          </a:p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6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Merkmale eines würdigen Lebenswandels (Verse 2-3)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36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r>
              <a:rPr lang="de-DE" sz="3600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Zwei Aspekte über den würdigen Lebenswandel eines Gläubigen, damit Lehre dein Leben formt.</a:t>
            </a:r>
          </a:p>
        </p:txBody>
      </p:sp>
    </p:spTree>
    <p:extLst>
      <p:ext uri="{BB962C8B-B14F-4D97-AF65-F5344CB8AC3E}">
        <p14:creationId xmlns:p14="http://schemas.microsoft.com/office/powerpoint/2010/main" val="41639403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Lehre muss ins Leben!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17920231-FEF0-42E1-BDCD-9BB43CC5417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Aufruf zu einem würdigen Lebenswandel</a:t>
            </a:r>
            <a:endParaRPr lang="de-DE" sz="5400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1CA4DC65-4871-4B31-A4DD-536662850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F2D7798-15D4-4701-8FFA-8D355593F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Inhalt des Epheser-Briefes: Lehre + Leben!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Der Epheserbrief handelt über Gottes Plan von Gemeinde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(Epheser 1-3) </a:t>
            </a:r>
            <a:r>
              <a:rPr lang="de-DE" kern="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sowie den praktischen Anweisungen für das Leben in der Gemeinde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(Epheser 4-6)</a:t>
            </a:r>
            <a:r>
              <a:rPr lang="de-DE" kern="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de-DE" kern="0" dirty="0">
              <a:solidFill>
                <a:schemeClr val="accent6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8889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Lehre muss ins Leben!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17920231-FEF0-42E1-BDCD-9BB43CC5417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Aufruf zu einem würdigen Lebenswandel</a:t>
            </a:r>
            <a:endParaRPr lang="de-DE" sz="5400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1CA4DC65-4871-4B31-A4DD-536662850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F2D7798-15D4-4701-8FFA-8D355593F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Der Wandel der Erlösten</a:t>
            </a:r>
          </a:p>
          <a:p>
            <a:pPr marL="7127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In der Gemeinde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(Epheser 4,1-16)</a:t>
            </a:r>
          </a:p>
          <a:p>
            <a:pPr marL="1112838" lvl="1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Einheit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(Verse 1-6)</a:t>
            </a:r>
          </a:p>
          <a:p>
            <a:pPr marL="1112838" lvl="1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Vielfalt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(Verse 7-16)</a:t>
            </a:r>
          </a:p>
          <a:p>
            <a:pPr marL="7127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Im Alltag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(Epheser 4,17-5,21)</a:t>
            </a:r>
          </a:p>
          <a:p>
            <a:pPr marL="712788">
              <a:tabLst>
                <a:tab pos="719138" algn="l"/>
              </a:tabLst>
              <a:defRPr/>
            </a:pPr>
            <a:r>
              <a:rPr lang="de-DE" kern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Speziell in </a:t>
            </a: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den verschiedenen Beziehungen von Ehe, Familie und Beruf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(Epheser 5,22-6,9)</a:t>
            </a:r>
          </a:p>
          <a:p>
            <a:pPr marL="7127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In der unsichtbaren Welt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(Epheser 6,10-20)</a:t>
            </a:r>
          </a:p>
        </p:txBody>
      </p:sp>
    </p:spTree>
    <p:extLst>
      <p:ext uri="{BB962C8B-B14F-4D97-AF65-F5344CB8AC3E}">
        <p14:creationId xmlns:p14="http://schemas.microsoft.com/office/powerpoint/2010/main" val="58951801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Lehre muss ins Leben!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17920231-FEF0-42E1-BDCD-9BB43CC5417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Aufruf zu einem würdigen Lebenswandel</a:t>
            </a:r>
            <a:endParaRPr lang="de-DE" sz="5400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1CA4DC65-4871-4B31-A4DD-536662850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F2D7798-15D4-4701-8FFA-8D355593F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Lehre: Überragende Wahrheiten über Gottes Gemeinde</a:t>
            </a:r>
          </a:p>
          <a:p>
            <a:pPr marL="7127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Gott hat mit geistlichen Segnungen gesegnet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(Epheser 1,3-14)</a:t>
            </a:r>
          </a:p>
          <a:p>
            <a:pPr marL="7127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Gott macht Tote zu seinen Meisterwerken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(Epheser 2,1-10)</a:t>
            </a:r>
          </a:p>
          <a:p>
            <a:pPr marL="7127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Gott formt die Gemeinde in Christus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(Epheser 2,11-22)</a:t>
            </a:r>
          </a:p>
          <a:p>
            <a:pPr marL="7127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Gott schenkt Privilegien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(Epheser 3,1-11)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Leben: Neue Maßstäbe für Gemeindeglieder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(Epheser 4-6)</a:t>
            </a: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</p:txBody>
      </p:sp>
      <p:sp>
        <p:nvSpPr>
          <p:cNvPr id="2" name="Pfeil: nach unten 1">
            <a:extLst>
              <a:ext uri="{FF2B5EF4-FFF2-40B4-BE49-F238E27FC236}">
                <a16:creationId xmlns:a16="http://schemas.microsoft.com/office/drawing/2014/main" id="{432DF1E3-9FFE-4621-B1FB-BB73A589A582}"/>
              </a:ext>
            </a:extLst>
          </p:cNvPr>
          <p:cNvSpPr/>
          <p:nvPr/>
        </p:nvSpPr>
        <p:spPr>
          <a:xfrm>
            <a:off x="499872" y="2487168"/>
            <a:ext cx="359664" cy="2381695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37049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Lehre muss ins Leben!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17920231-FEF0-42E1-BDCD-9BB43CC5417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Aufruf zu einem würdigen Lebenswandel</a:t>
            </a:r>
            <a:endParaRPr lang="de-DE" sz="5400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1CA4DC65-4871-4B31-A4DD-536662850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EB2E7A30-072B-4701-AE45-7F1B4DE9AA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259030" y="1808164"/>
            <a:ext cx="6921213" cy="4616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16177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Lehre muss ins Leben!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17920231-FEF0-42E1-BDCD-9BB43CC5417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Aufruf zu einem würdigen Lebenswandel</a:t>
            </a:r>
            <a:endParaRPr lang="de-DE" sz="5400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1CA4DC65-4871-4B31-A4DD-536662850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F2D7798-15D4-4701-8FFA-8D355593F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Berufung zum ewigen Leben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</a:t>
            </a:r>
            <a:r>
              <a:rPr lang="en-US" kern="0" dirty="0" err="1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Römer</a:t>
            </a:r>
            <a:r>
              <a:rPr lang="en-US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 8,30; </a:t>
            </a:r>
            <a:r>
              <a:rPr lang="en-US" kern="0" dirty="0" err="1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Epheser</a:t>
            </a:r>
            <a:r>
              <a:rPr lang="en-US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 1,4.18; 2. </a:t>
            </a:r>
            <a:r>
              <a:rPr lang="en-US" kern="0" dirty="0" err="1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Thessalonicher</a:t>
            </a:r>
            <a:r>
              <a:rPr lang="en-US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 1,11; 2. Timotheus 1,9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)</a:t>
            </a: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 und damit verbunden zum Glied der Gemeinde Jesus Christi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</a:t>
            </a:r>
            <a:r>
              <a:rPr lang="en-US" kern="0" dirty="0" err="1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Epheser</a:t>
            </a:r>
            <a:r>
              <a:rPr lang="en-US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 2,22; 4,4-5)</a:t>
            </a: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6523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Lehre muss ins Leben!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17920231-FEF0-42E1-BDCD-9BB43CC5417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Merkmale eines würdigen Lebenswandels</a:t>
            </a:r>
            <a:endParaRPr lang="de-DE" sz="5400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1CA4DC65-4871-4B31-A4DD-536662850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F2D7798-15D4-4701-8FFA-8D355593F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514350" indent="-514350">
              <a:buFont typeface="+mj-lt"/>
              <a:buAutoNum type="alphaLcParenR"/>
              <a:tabLst>
                <a:tab pos="719138" algn="l"/>
              </a:tabLst>
              <a:defRPr/>
            </a:pPr>
            <a:r>
              <a:rPr lang="de-DE" u="sng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Demut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7127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Wird benötigt, um in Gottes Reich zu kommen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(Matthäus 5,3; 18,3-4; Lukas 18,13-14)</a:t>
            </a:r>
          </a:p>
          <a:p>
            <a:pPr marL="7127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Hochmut / Stolz ist Selbstbetrug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(Galater 6,3)</a:t>
            </a:r>
          </a:p>
          <a:p>
            <a:pPr marL="7127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Christus ist ein demütiges Vorbild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(Philipper 2,5-8; Matthäus 11,29)</a:t>
            </a:r>
          </a:p>
        </p:txBody>
      </p:sp>
    </p:spTree>
    <p:extLst>
      <p:ext uri="{BB962C8B-B14F-4D97-AF65-F5344CB8AC3E}">
        <p14:creationId xmlns:p14="http://schemas.microsoft.com/office/powerpoint/2010/main" val="13624428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Lehre muss ins Leben!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17920231-FEF0-42E1-BDCD-9BB43CC5417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Merkmale eines würdigen Lebenswandels</a:t>
            </a:r>
            <a:endParaRPr lang="de-DE" sz="5400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1CA4DC65-4871-4B31-A4DD-536662850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F2D7798-15D4-4701-8FFA-8D355593F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514350" indent="-514350">
              <a:buFont typeface="+mj-lt"/>
              <a:buAutoNum type="alphaLcParenR" startAt="2"/>
              <a:tabLst>
                <a:tab pos="719138" algn="l"/>
              </a:tabLst>
              <a:defRPr/>
            </a:pPr>
            <a:r>
              <a:rPr lang="de-DE" u="sng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Sanftmut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7127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Freundliche Gesinnung mit Selbstbeherrschung</a:t>
            </a:r>
          </a:p>
          <a:p>
            <a:pPr marL="7127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Ist tägliche Christen-Kleidung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(Kolosser 3,12)</a:t>
            </a:r>
          </a:p>
          <a:p>
            <a:pPr marL="7127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Soll allen bekannt werden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(Philipper 4,5; Titus 3,2)</a:t>
            </a:r>
          </a:p>
          <a:p>
            <a:pPr marL="7127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Ist die geistliche Haltung beim Zurechtbringen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(Galater 6,1)</a:t>
            </a:r>
          </a:p>
          <a:p>
            <a:pPr marL="514350" indent="-514350">
              <a:buFont typeface="+mj-lt"/>
              <a:buAutoNum type="alphaLcParenR" startAt="2"/>
              <a:tabLst>
                <a:tab pos="719138" algn="l"/>
              </a:tabLst>
              <a:defRPr/>
            </a:pPr>
            <a:endParaRPr lang="de-DE" u="sng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14248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553</Words>
  <Application>Microsoft Office PowerPoint</Application>
  <PresentationFormat>Breitbild</PresentationFormat>
  <Paragraphs>75</Paragraphs>
  <Slides>14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AR ESSENCE</vt:lpstr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Epheser 4,1-3: Lehre muss ins Leben!</dc:title>
  <dc:creator>Sascha Kriegler</dc:creator>
  <cp:lastModifiedBy>Sascha Kriegler</cp:lastModifiedBy>
  <cp:revision>529</cp:revision>
  <dcterms:created xsi:type="dcterms:W3CDTF">2015-12-06T14:34:46Z</dcterms:created>
  <dcterms:modified xsi:type="dcterms:W3CDTF">2026-02-08T08:12:39Z</dcterms:modified>
</cp:coreProperties>
</file>