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585" r:id="rId2"/>
    <p:sldId id="700" r:id="rId3"/>
    <p:sldId id="764" r:id="rId4"/>
    <p:sldId id="765" r:id="rId5"/>
    <p:sldId id="767" r:id="rId6"/>
    <p:sldId id="768" r:id="rId7"/>
    <p:sldId id="769" r:id="rId8"/>
    <p:sldId id="766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709" autoAdjust="0"/>
  </p:normalViewPr>
  <p:slideViewPr>
    <p:cSldViewPr snapToGrid="0">
      <p:cViewPr varScale="1">
        <p:scale>
          <a:sx n="147" d="100"/>
          <a:sy n="147" d="100"/>
        </p:scale>
        <p:origin x="36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22.06.2025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7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501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51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01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22.06.2025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en/watch-time-clock-digits-logo-sign-1357933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illustrations/question-confuse-confusion-why-4052948/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ko/%EC%8B%AD%EC%9E%90%EA%B0%80-%EB%B6%80%ED%99%9C%EC%A0%88-%EC%A2%8B%EC%9D%80-%EA%B8%88%EC%9A%94%EC%9D%BC-%EB%B6%80%ED%99%9C-%EC%84%B1%EA%B2%BD-%EA%B8%B0%EB%8F%85%EA%B5%90-%EA%B7%B8%EB%A6%AC%EC%8A%A4%EB%8F%84-2200853/" TargetMode="Externa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Wohin mit deinem Leiden?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Last des Leidens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der Leidensdauer (Vers 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dem Leidensgrund (Vers 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Fülle der Leiden (Vers 4)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32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Elemente des Leidens, damit du dein Leiden Gott bringst. 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deinem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Ausspruch / Die Last, die Habakuk schaut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Nahum 1,1;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Sacharja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9,1; 12,1;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13,1; 15,1; 17,1; 19,1;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Maleachi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brauchen ein gesundes Verständnis von Gott selbst!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Wir müssen anfangen, unsere Umstände durch die Brille der 	wahrhaftigen Wesenszüge Gottes zu interpretieren!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Die Last des Leidens</a:t>
            </a:r>
          </a:p>
        </p:txBody>
      </p:sp>
    </p:spTree>
    <p:extLst>
      <p:ext uri="{BB962C8B-B14F-4D97-AF65-F5344CB8AC3E}">
        <p14:creationId xmlns:p14="http://schemas.microsoft.com/office/powerpoint/2010/main" val="34186408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deinem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Wie lange?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5,2; 6,4; 13,1-2; 62,4;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Sacharja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Wie ist deine Reaktion?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erhört das Gebet seiner Kinder, die rein sind, sich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ihm hingeben, auf seine Versprechen stützen und nach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seinem Willen beten!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Die Frage nach der Leidensdauer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9EFCEFD-C7AF-3F52-AEB6-6B47B68EB49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503283" y="2021460"/>
            <a:ext cx="2185415" cy="218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15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deinem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Warum?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5,22; Psalm 22,2;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27,46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Warum lässt Gott das zu?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Gott handelt in seiner unendlichen Weisheit, seiner</a:t>
            </a:r>
          </a:p>
          <a:p>
            <a:pPr marL="0" indent="0">
              <a:buNone/>
              <a:tabLst>
                <a:tab pos="6302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	grenzenlosen Liebe und seiner allumfassenden Macht 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Die Frage nach dem Leidensgrund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542BAF4-8462-B915-355E-3DC7870269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rot="744003">
            <a:off x="8556001" y="1690581"/>
            <a:ext cx="3801393" cy="380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36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Wohin mit deinem Leiden?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F2D7798-15D4-4701-8FFA-8D355593F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Gottlose umringt den Gerechten und ihm geht es gut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(Habakuk 1,13; 2,4-5; vgl.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Hiob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21,7-9; Psalm 37; 73;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Jeremia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12,1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Allein Gottes Ratschluss wird zustande kommen (Jesaja 46,9-10)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A5BA95F-E0C4-4BA8-8843-8B679BF4498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Die Fülle der Leiden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221A67-B1B9-5DBA-ACB7-6958A079CD37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918721" y="3667594"/>
            <a:ext cx="5800710" cy="2555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718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Wohin mit deinem Leiden?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1,1-4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Last des Leidens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der Leidensdauer (Vers 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Frage nach dem Leidensgrund (Vers 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Die Fülle der Leiden (Vers 4)</a:t>
            </a:r>
          </a:p>
        </p:txBody>
      </p:sp>
    </p:spTree>
    <p:extLst>
      <p:ext uri="{BB962C8B-B14F-4D97-AF65-F5344CB8AC3E}">
        <p14:creationId xmlns:p14="http://schemas.microsoft.com/office/powerpoint/2010/main" val="223998993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080252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Breitbild</PresentationFormat>
  <Paragraphs>39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1,1-4: Wohin mit deinem Leiden?</dc:title>
  <dc:creator>Sascha Kriegler</dc:creator>
  <cp:lastModifiedBy>Sascha Kriegler</cp:lastModifiedBy>
  <cp:revision>548</cp:revision>
  <dcterms:created xsi:type="dcterms:W3CDTF">2015-12-06T14:34:46Z</dcterms:created>
  <dcterms:modified xsi:type="dcterms:W3CDTF">2025-06-22T06:19:25Z</dcterms:modified>
</cp:coreProperties>
</file>