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1"/>
  </p:notesMasterIdLst>
  <p:sldIdLst>
    <p:sldId id="585" r:id="rId2"/>
    <p:sldId id="857" r:id="rId3"/>
    <p:sldId id="700" r:id="rId4"/>
    <p:sldId id="854" r:id="rId5"/>
    <p:sldId id="858" r:id="rId6"/>
    <p:sldId id="859" r:id="rId7"/>
    <p:sldId id="860" r:id="rId8"/>
    <p:sldId id="861" r:id="rId9"/>
    <p:sldId id="8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00FF00"/>
    <a:srgbClr val="FF0000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7" autoAdjust="0"/>
  </p:normalViewPr>
  <p:slideViewPr>
    <p:cSldViewPr snapToGrid="0">
      <p:cViewPr varScale="1">
        <p:scale>
          <a:sx n="147" d="100"/>
          <a:sy n="147" d="100"/>
        </p:scale>
        <p:origin x="108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F090-7E74-4FFD-BE36-E9B69AED82C3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4BAB-5BA2-4FE7-B15A-FCB7F3CF80A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91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3CD4A-E924-8B9C-FFF2-913DDC718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1689B65-470B-9A70-3621-267F9D5E8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8BEAEA4-8D60-F987-20BA-F9679F0A8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78C99F-862D-79A0-6745-908148E9E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03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1C2D-ACCF-9296-82E0-8EF7B360A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C1A2671-6DAE-4384-1003-5C61A61B8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660B155-6087-5FCE-4EDE-481A0A0C9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D9B97B-1103-8C14-9ABF-4D5A48A93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02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B16EE-6F98-9A88-9F7B-4B068488D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CFAD1C-CAB9-4BB3-6D64-9759F147F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7EC034-0241-0F98-5B88-C25979E5A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149907-6EDE-F3F0-E2B8-0F7DCE07B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88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9AA98-E150-F6CA-737F-2DDB417B0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8E8256-1A05-EA56-2B8C-8839B694D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8DF35B-F5F7-8996-FDF1-085C21728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0D0E40-10B5-4A60-6D20-D366AD5BD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5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CFEB2-7E10-7DA6-BB2F-F66A81AA5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004658-167B-9501-7BD3-1D3766460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E4246CB-8543-4F3B-5816-166B5DC1A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E7092-D343-6063-7C1E-212F6A085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4BAB-5BA2-4FE7-B15A-FCB7F3CF80A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51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06.04.2025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002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895FC-ABE4-1651-FF39-2583A36E6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1B2AB4B6-B92E-CBA0-07E4-5D0C765E5599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A03B49F2-2C70-556B-53A0-6BF945DD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Ein Bild, das draußen, Gras, Himmel, Berg enthält.&#10;&#10;KI-generierte Inhalte können fehlerhaft sein.">
            <a:extLst>
              <a:ext uri="{FF2B5EF4-FFF2-40B4-BE49-F238E27FC236}">
                <a16:creationId xmlns:a16="http://schemas.microsoft.com/office/drawing/2014/main" id="{A2126866-7F34-27D6-CA09-8237D1432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10" y="194466"/>
            <a:ext cx="9763980" cy="6469068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40180904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Ist Jesus auch dein guter Hirte?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8B458F8-3602-4898-BE61-0B2AF11A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Johannes 10,11-21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3246260"/>
            <a:ext cx="11320272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lässt sein Leben für die Schafe (Verse 11-13)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liebt seine Schafe (Verse 14-15)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vereint die Schafe (Verse 16-18)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stellt dich vor die Entscheidung (Verse 19-21)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Vier Tätigkeiten Jesu als guter Hirte, damit du dich ihm ganz anvertraust.</a:t>
            </a:r>
          </a:p>
        </p:txBody>
      </p:sp>
    </p:spTree>
    <p:extLst>
      <p:ext uri="{BB962C8B-B14F-4D97-AF65-F5344CB8AC3E}">
        <p14:creationId xmlns:p14="http://schemas.microsoft.com/office/powerpoint/2010/main" val="4163940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BEE78-387D-8400-2AAA-98291C9AC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9B473FB8-B025-87D5-05DD-97D5FE953785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5958FD9-DB5C-9605-4A24-E2B6CD8C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guter Hirte?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2ADA9F89-CC3C-7CA5-3C9F-537D1D4B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EA206B3B-9ACE-F472-AA09-2E844800166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Er lässt sein Leben für die Schafe</a:t>
            </a:r>
          </a:p>
        </p:txBody>
      </p:sp>
      <p:pic>
        <p:nvPicPr>
          <p:cNvPr id="4" name="Grafik 3" descr="Ein Bild, das Gras, draußen, Säugetier, Schaf enthält.&#10;&#10;KI-generierte Inhalte können fehlerhaft sein.">
            <a:extLst>
              <a:ext uri="{FF2B5EF4-FFF2-40B4-BE49-F238E27FC236}">
                <a16:creationId xmlns:a16="http://schemas.microsoft.com/office/drawing/2014/main" id="{DC45A0C3-D220-0610-0962-4D7BA1CCC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8" r="13351" b="16719"/>
          <a:stretch/>
        </p:blipFill>
        <p:spPr>
          <a:xfrm>
            <a:off x="1394168" y="2171701"/>
            <a:ext cx="9416618" cy="37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65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5E717-9D3E-A9DE-1073-901820E8E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18640C7-8EEA-0F14-6ED8-79B859A00CA1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166093C-5298-E8E7-9C9C-338CD55C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guter Hirte?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B6D3B1B6-5E5C-C799-88FD-C2D2B874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DF13FCA-953A-3B77-A51C-74F6EF5B729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Er lässt sein Leben für die Schafe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7110E2-46F0-C1C1-059B-D46F228CF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Für einen wahren Hirten selbstverständlich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10,11.15.17-18; vgl. 15,13; Matthäus 20,28; Markus 10,45; vgl. 1. Samuel 17,34-35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Ein Lohnarbeiter / Mietling hat nur sein eigenes Leben im Blick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Hesekiel 34,2-6; Jeremia 23,1-2; Sacharja 11,16-17; Matthäus 7,15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Es ist lebensnotwendig, Jesus als den guten Hirten persönlich zu kennen.</a:t>
            </a:r>
          </a:p>
        </p:txBody>
      </p:sp>
    </p:spTree>
    <p:extLst>
      <p:ext uri="{BB962C8B-B14F-4D97-AF65-F5344CB8AC3E}">
        <p14:creationId xmlns:p14="http://schemas.microsoft.com/office/powerpoint/2010/main" val="1581079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97519-6751-1BD1-3C03-245F37E6B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7C751D6C-1C7C-6A25-EF72-4605933C3633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FA6168A-37AA-A961-7832-C3209A26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guter Hirte?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5D61E7F3-442F-6399-EAF4-068D3051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F54D0EDC-BE4C-8A8D-407A-2C93B9095FD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Er liebt seine Schafe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456B2E-19ED-D959-482E-82982CD05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Er kennt die sein sind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(2. Timotheus 2,19; siehe auch 10,15.27)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Er ruft sie alle mit Namen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(10,3; vgl. 1. Korinther 8,3)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Er führt sie heraus auf die Weide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(10,3)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Er geht vor ihnen her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(10,4)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Schafe hören die Stimme des Hirten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(10,3.16.27)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Die Schafe folgen dem Hirten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(10,4.27)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Dein guter Hirte stillt allen Mangel, weidet, führt, erquickt,  beschützt, ist immer da, tröstet, salbt, ernährt, schenkt Frieden …</a:t>
            </a:r>
          </a:p>
        </p:txBody>
      </p:sp>
    </p:spTree>
    <p:extLst>
      <p:ext uri="{BB962C8B-B14F-4D97-AF65-F5344CB8AC3E}">
        <p14:creationId xmlns:p14="http://schemas.microsoft.com/office/powerpoint/2010/main" val="3604646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EE869-9B1A-8639-0350-CBBBD04C8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7ED5F6C3-1D39-4218-86D0-6813372ECF9D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85C7A43-C617-3A2F-2688-4A0C95CA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guter Hirte?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7D47DE56-0D3D-EAD3-7A4E-42C419016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3F8AB94E-5A1B-2AB3-81DB-0367953186E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Er vereint die Schafe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863209-0BD7-888C-7998-9D86461E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Eine Herde: Juden und Heiden werden durch das Evangelium gerettet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(Römer 1,16; 9,24; Epheser 2,11-22; Galater 3,28; 1. Korinther 12,13; vgl. Johannes 11,52; Jesaja 42,6)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Ein Hirte: Jesus Christus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nl-NL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1. Petrus 5,4; Hebräer 13,20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Weil Jesus selbst sein Leben lässt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(1. Thessalonicher 2,15; Apostelgeschichte 2,23)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Vertraue dem guten Hirten allein!</a:t>
            </a:r>
          </a:p>
        </p:txBody>
      </p:sp>
    </p:spTree>
    <p:extLst>
      <p:ext uri="{BB962C8B-B14F-4D97-AF65-F5344CB8AC3E}">
        <p14:creationId xmlns:p14="http://schemas.microsoft.com/office/powerpoint/2010/main" val="70438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CF3A-28C5-34B9-99AF-6767053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7574FFF-22BC-19F0-5E91-8CE0A5E1AD9E}"/>
              </a:ext>
            </a:extLst>
          </p:cNvPr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32BD70C-72D6-5AE9-408A-E7FFC1FEB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Jesus auch dein guter Hirte?</a:t>
            </a: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44564230-77DB-2257-8DE6-5A82F66DB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7ED4D57F-BB39-6D67-37B9-AEE74540DC2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4. Er stellt dich vor die Entscheidung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AFE39F-3E37-216A-713B-4BB67A11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An Jesus scheiden sich die Geister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(7,12-13.43; 9,16; vgl. Psalm 118,22; Jesaja 8,14-15; Matthäus 21,42-46; Lukas 20,17; Apostelgeschichte 4,11-12)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Es ist lebensnotwendig, Jesus als den guten Hirten persönlich zu kennen. Ist Jesus auch dein guter Hirte?</a:t>
            </a:r>
          </a:p>
        </p:txBody>
      </p:sp>
    </p:spTree>
    <p:extLst>
      <p:ext uri="{BB962C8B-B14F-4D97-AF65-F5344CB8AC3E}">
        <p14:creationId xmlns:p14="http://schemas.microsoft.com/office/powerpoint/2010/main" val="952046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2C397-13ED-0848-051C-08DA397AB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BC47662F-710C-071A-F57A-C9E729F2C543}"/>
              </a:ext>
            </a:extLst>
          </p:cNvPr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70801D-4AEA-2359-F1FF-5746136969A8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Ist Jesus auch dein guter Hirte?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5B05E9A6-8688-91F2-A654-10FAD02A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0D90E4BB-AEC8-3003-C74E-0056AFA20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1063"/>
            <a:ext cx="8543924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Johannes 10,11-21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3A60559-A8DB-3716-9288-488A734DE555}"/>
              </a:ext>
            </a:extLst>
          </p:cNvPr>
          <p:cNvSpPr/>
          <p:nvPr/>
        </p:nvSpPr>
        <p:spPr>
          <a:xfrm>
            <a:off x="457200" y="3246260"/>
            <a:ext cx="11320272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lässt sein Leben für die Schafe (Verse 11-13)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liebt seine Schafe (Verse 14-15)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vereint die Schafe (Verse 16-18)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stellt dich vor die Entscheidung (Verse 19-21)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5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de-DE" sz="28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Vier Tätigkeiten Jesu als guter Hirte, damit du dich ihm ganz anvertraust.</a:t>
            </a:r>
          </a:p>
        </p:txBody>
      </p:sp>
    </p:spTree>
    <p:extLst>
      <p:ext uri="{BB962C8B-B14F-4D97-AF65-F5344CB8AC3E}">
        <p14:creationId xmlns:p14="http://schemas.microsoft.com/office/powerpoint/2010/main" val="20174578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Breitbild</PresentationFormat>
  <Paragraphs>53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Johannes 10,11-21: Ist Jesus auch dein guter Hirte?</dc:title>
  <dc:creator>Sascha Kriegler</dc:creator>
  <cp:lastModifiedBy>Sascha Kriegler</cp:lastModifiedBy>
  <cp:revision>602</cp:revision>
  <dcterms:created xsi:type="dcterms:W3CDTF">2015-12-06T14:34:46Z</dcterms:created>
  <dcterms:modified xsi:type="dcterms:W3CDTF">2025-04-06T06:35:01Z</dcterms:modified>
</cp:coreProperties>
</file>