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585" r:id="rId2"/>
    <p:sldId id="867" r:id="rId3"/>
    <p:sldId id="700" r:id="rId4"/>
    <p:sldId id="858" r:id="rId5"/>
    <p:sldId id="868" r:id="rId6"/>
    <p:sldId id="869" r:id="rId7"/>
    <p:sldId id="870" r:id="rId8"/>
    <p:sldId id="87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FF00"/>
    <a:srgbClr val="FF0000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2" autoAdjust="0"/>
    <p:restoredTop sz="94667" autoAdjust="0"/>
  </p:normalViewPr>
  <p:slideViewPr>
    <p:cSldViewPr snapToGrid="0">
      <p:cViewPr varScale="1">
        <p:scale>
          <a:sx n="143" d="100"/>
          <a:sy n="143" d="100"/>
        </p:scale>
        <p:origin x="144" y="3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155EA-588E-4E21-AC42-74F5F1A9AC6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8BC63F87-A880-4432-85A4-9645A5016A48}">
      <dgm:prSet phldrT="[Text]" custT="1"/>
      <dgm:spPr>
        <a:xfrm>
          <a:off x="1208468" y="1408689"/>
          <a:ext cx="1593087" cy="1174185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sz="2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GLAUBE (totale persönliche Hingabe)</a:t>
          </a:r>
        </a:p>
      </dgm:t>
    </dgm:pt>
    <dgm:pt modelId="{361DC889-71EE-4E68-88B4-11A9261C4C74}" type="parTrans" cxnId="{0D1E0BFE-D191-436D-B1C2-2ACA56B1AE78}">
      <dgm:prSet/>
      <dgm:spPr/>
      <dgm:t>
        <a:bodyPr/>
        <a:lstStyle/>
        <a:p>
          <a:endParaRPr lang="de-DE"/>
        </a:p>
      </dgm:t>
    </dgm:pt>
    <dgm:pt modelId="{753D33E9-5567-4E61-944E-6BFA997134D9}" type="sibTrans" cxnId="{0D1E0BFE-D191-436D-B1C2-2ACA56B1AE78}">
      <dgm:prSet/>
      <dgm:spPr/>
      <dgm:t>
        <a:bodyPr/>
        <a:lstStyle/>
        <a:p>
          <a:endParaRPr lang="de-DE"/>
        </a:p>
      </dgm:t>
    </dgm:pt>
    <dgm:pt modelId="{804B0DDF-3C27-45E0-AA23-A49FE9742ADF}">
      <dgm:prSet phldrT="[Text]"/>
      <dgm:spPr>
        <a:xfrm>
          <a:off x="178696" y="401201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Erkenntnis (</a:t>
          </a:r>
          <a:r>
            <a:rPr lang="de-DE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notitia</a:t>
          </a: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FA073397-4200-4DF5-ADE8-EC750FAE0075}" type="parTrans" cxnId="{FC0C04E2-AF14-4FBC-A6F8-7EA35AC7089F}">
      <dgm:prSet/>
      <dgm:spPr>
        <a:xfrm rot="13329192">
          <a:off x="610217" y="1007567"/>
          <a:ext cx="975978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2F36F4DC-463F-4202-A01C-BAD1A4323978}" type="sibTrans" cxnId="{FC0C04E2-AF14-4FBC-A6F8-7EA35AC7089F}">
      <dgm:prSet/>
      <dgm:spPr/>
      <dgm:t>
        <a:bodyPr/>
        <a:lstStyle/>
        <a:p>
          <a:endParaRPr lang="de-DE"/>
        </a:p>
      </dgm:t>
    </dgm:pt>
    <dgm:pt modelId="{7BDAD294-91B3-4126-A292-F78F1370D3F8}">
      <dgm:prSet phldrT="[Text]"/>
      <dgm:spPr>
        <a:xfrm>
          <a:off x="1447274" y="940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Zustimmen (assensus)</a:t>
          </a:r>
        </a:p>
      </dgm:t>
    </dgm:pt>
    <dgm:pt modelId="{6101FFA6-B6CB-4177-9E4E-DF91ECCA2763}" type="parTrans" cxnId="{88B5C056-D49A-459F-859E-32B59D098CE3}">
      <dgm:prSet/>
      <dgm:spPr>
        <a:xfrm rot="16200000">
          <a:off x="1550676" y="734145"/>
          <a:ext cx="908672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2C998ED5-E5B0-4348-85D7-9F52A1D48C61}" type="sibTrans" cxnId="{88B5C056-D49A-459F-859E-32B59D098CE3}">
      <dgm:prSet/>
      <dgm:spPr/>
      <dgm:t>
        <a:bodyPr/>
        <a:lstStyle/>
        <a:p>
          <a:endParaRPr lang="de-DE"/>
        </a:p>
      </dgm:t>
    </dgm:pt>
    <dgm:pt modelId="{11C4C81D-E3E7-43C0-B3E0-0F7980C79ED8}">
      <dgm:prSet phldrT="[Text]"/>
      <dgm:spPr>
        <a:xfrm>
          <a:off x="2730862" y="401188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Vertrauen (</a:t>
          </a:r>
          <a:r>
            <a:rPr lang="de-DE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fiducia</a:t>
          </a: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EAB4D9FF-C6F6-4AB1-8CC3-769A53422866}" type="parTrans" cxnId="{78D2CEEC-CB55-4877-9258-EC7886B21B67}">
      <dgm:prSet/>
      <dgm:spPr>
        <a:xfrm rot="19090896">
          <a:off x="2428718" y="1008573"/>
          <a:ext cx="985391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09FCE022-A351-449C-A340-824CB8D9A83E}" type="sibTrans" cxnId="{78D2CEEC-CB55-4877-9258-EC7886B21B67}">
      <dgm:prSet/>
      <dgm:spPr/>
      <dgm:t>
        <a:bodyPr/>
        <a:lstStyle/>
        <a:p>
          <a:endParaRPr lang="de-DE"/>
        </a:p>
      </dgm:t>
    </dgm:pt>
    <dgm:pt modelId="{39564375-1344-42AE-A270-4008D19ABD95}" type="pres">
      <dgm:prSet presAssocID="{BF3155EA-588E-4E21-AC42-74F5F1A9AC6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F2A4E86-561F-4BB4-A41D-156D65BB79C7}" type="pres">
      <dgm:prSet presAssocID="{8BC63F87-A880-4432-85A4-9645A5016A48}" presName="centerShape" presStyleLbl="node0" presStyleIdx="0" presStyleCnt="1" custScaleX="135676"/>
      <dgm:spPr/>
    </dgm:pt>
    <dgm:pt modelId="{36031737-EA36-4FFF-B6DB-A732A2A2CEB2}" type="pres">
      <dgm:prSet presAssocID="{FA073397-4200-4DF5-ADE8-EC750FAE0075}" presName="parTrans" presStyleLbl="bgSibTrans2D1" presStyleIdx="0" presStyleCnt="3"/>
      <dgm:spPr/>
    </dgm:pt>
    <dgm:pt modelId="{4F25683D-7D49-4D88-9D2B-B2183DFD1FB9}" type="pres">
      <dgm:prSet presAssocID="{804B0DDF-3C27-45E0-AA23-A49FE9742ADF}" presName="node" presStyleLbl="node1" presStyleIdx="0" presStyleCnt="3" custRadScaleRad="110494" custRadScaleInc="11922">
        <dgm:presLayoutVars>
          <dgm:bulletEnabled val="1"/>
        </dgm:presLayoutVars>
      </dgm:prSet>
      <dgm:spPr/>
    </dgm:pt>
    <dgm:pt modelId="{D5DD2E7D-0CB6-4B54-A398-B8062C6C3589}" type="pres">
      <dgm:prSet presAssocID="{6101FFA6-B6CB-4177-9E4E-DF91ECCA2763}" presName="parTrans" presStyleLbl="bgSibTrans2D1" presStyleIdx="1" presStyleCnt="3"/>
      <dgm:spPr/>
    </dgm:pt>
    <dgm:pt modelId="{60350061-099C-4F57-9399-9FDEF773BE2B}" type="pres">
      <dgm:prSet presAssocID="{7BDAD294-91B3-4126-A292-F78F1370D3F8}" presName="node" presStyleLbl="node1" presStyleIdx="1" presStyleCnt="3">
        <dgm:presLayoutVars>
          <dgm:bulletEnabled val="1"/>
        </dgm:presLayoutVars>
      </dgm:prSet>
      <dgm:spPr/>
    </dgm:pt>
    <dgm:pt modelId="{636326E4-77AC-4B4A-A66E-70946379A510}" type="pres">
      <dgm:prSet presAssocID="{EAB4D9FF-C6F6-4AB1-8CC3-769A53422866}" presName="parTrans" presStyleLbl="bgSibTrans2D1" presStyleIdx="2" presStyleCnt="3"/>
      <dgm:spPr/>
    </dgm:pt>
    <dgm:pt modelId="{0B1AE830-B9FF-45B4-88F3-D4CFA1881814}" type="pres">
      <dgm:prSet presAssocID="{11C4C81D-E3E7-43C0-B3E0-0F7980C79ED8}" presName="node" presStyleLbl="node1" presStyleIdx="2" presStyleCnt="3" custRadScaleRad="111215" custRadScaleInc="-11364">
        <dgm:presLayoutVars>
          <dgm:bulletEnabled val="1"/>
        </dgm:presLayoutVars>
      </dgm:prSet>
      <dgm:spPr/>
    </dgm:pt>
  </dgm:ptLst>
  <dgm:cxnLst>
    <dgm:cxn modelId="{FA3F5A1A-AF16-4C29-A5C6-DBF437EB0E21}" type="presOf" srcId="{8BC63F87-A880-4432-85A4-9645A5016A48}" destId="{CF2A4E86-561F-4BB4-A41D-156D65BB79C7}" srcOrd="0" destOrd="0" presId="urn:microsoft.com/office/officeart/2005/8/layout/radial4"/>
    <dgm:cxn modelId="{D4084E1D-4F15-4551-9080-7F6028F51DDD}" type="presOf" srcId="{EAB4D9FF-C6F6-4AB1-8CC3-769A53422866}" destId="{636326E4-77AC-4B4A-A66E-70946379A510}" srcOrd="0" destOrd="0" presId="urn:microsoft.com/office/officeart/2005/8/layout/radial4"/>
    <dgm:cxn modelId="{DAA46F6A-FCAF-4F80-9DFA-13628EBDB866}" type="presOf" srcId="{6101FFA6-B6CB-4177-9E4E-DF91ECCA2763}" destId="{D5DD2E7D-0CB6-4B54-A398-B8062C6C3589}" srcOrd="0" destOrd="0" presId="urn:microsoft.com/office/officeart/2005/8/layout/radial4"/>
    <dgm:cxn modelId="{77578F4E-558D-4B0E-A2D6-921C18ADBEC7}" type="presOf" srcId="{804B0DDF-3C27-45E0-AA23-A49FE9742ADF}" destId="{4F25683D-7D49-4D88-9D2B-B2183DFD1FB9}" srcOrd="0" destOrd="0" presId="urn:microsoft.com/office/officeart/2005/8/layout/radial4"/>
    <dgm:cxn modelId="{88B5C056-D49A-459F-859E-32B59D098CE3}" srcId="{8BC63F87-A880-4432-85A4-9645A5016A48}" destId="{7BDAD294-91B3-4126-A292-F78F1370D3F8}" srcOrd="1" destOrd="0" parTransId="{6101FFA6-B6CB-4177-9E4E-DF91ECCA2763}" sibTransId="{2C998ED5-E5B0-4348-85D7-9F52A1D48C61}"/>
    <dgm:cxn modelId="{0E46AE8F-E3D8-4DAA-B526-1B5D4664B7EC}" type="presOf" srcId="{BF3155EA-588E-4E21-AC42-74F5F1A9AC68}" destId="{39564375-1344-42AE-A270-4008D19ABD95}" srcOrd="0" destOrd="0" presId="urn:microsoft.com/office/officeart/2005/8/layout/radial4"/>
    <dgm:cxn modelId="{AB781F95-9DFE-4B4F-93E7-1BB5615F8882}" type="presOf" srcId="{FA073397-4200-4DF5-ADE8-EC750FAE0075}" destId="{36031737-EA36-4FFF-B6DB-A732A2A2CEB2}" srcOrd="0" destOrd="0" presId="urn:microsoft.com/office/officeart/2005/8/layout/radial4"/>
    <dgm:cxn modelId="{6C51C2AC-DB74-40DD-87C1-950FCD1FE4F3}" type="presOf" srcId="{7BDAD294-91B3-4126-A292-F78F1370D3F8}" destId="{60350061-099C-4F57-9399-9FDEF773BE2B}" srcOrd="0" destOrd="0" presId="urn:microsoft.com/office/officeart/2005/8/layout/radial4"/>
    <dgm:cxn modelId="{FC0C04E2-AF14-4FBC-A6F8-7EA35AC7089F}" srcId="{8BC63F87-A880-4432-85A4-9645A5016A48}" destId="{804B0DDF-3C27-45E0-AA23-A49FE9742ADF}" srcOrd="0" destOrd="0" parTransId="{FA073397-4200-4DF5-ADE8-EC750FAE0075}" sibTransId="{2F36F4DC-463F-4202-A01C-BAD1A4323978}"/>
    <dgm:cxn modelId="{78D2CEEC-CB55-4877-9258-EC7886B21B67}" srcId="{8BC63F87-A880-4432-85A4-9645A5016A48}" destId="{11C4C81D-E3E7-43C0-B3E0-0F7980C79ED8}" srcOrd="2" destOrd="0" parTransId="{EAB4D9FF-C6F6-4AB1-8CC3-769A53422866}" sibTransId="{09FCE022-A351-449C-A340-824CB8D9A83E}"/>
    <dgm:cxn modelId="{1A3106F1-8047-4286-8783-45178BED619C}" type="presOf" srcId="{11C4C81D-E3E7-43C0-B3E0-0F7980C79ED8}" destId="{0B1AE830-B9FF-45B4-88F3-D4CFA1881814}" srcOrd="0" destOrd="0" presId="urn:microsoft.com/office/officeart/2005/8/layout/radial4"/>
    <dgm:cxn modelId="{0D1E0BFE-D191-436D-B1C2-2ACA56B1AE78}" srcId="{BF3155EA-588E-4E21-AC42-74F5F1A9AC68}" destId="{8BC63F87-A880-4432-85A4-9645A5016A48}" srcOrd="0" destOrd="0" parTransId="{361DC889-71EE-4E68-88B4-11A9261C4C74}" sibTransId="{753D33E9-5567-4E61-944E-6BFA997134D9}"/>
    <dgm:cxn modelId="{EE509CB2-C8A3-42CD-9C18-4E6AB70D769B}" type="presParOf" srcId="{39564375-1344-42AE-A270-4008D19ABD95}" destId="{CF2A4E86-561F-4BB4-A41D-156D65BB79C7}" srcOrd="0" destOrd="0" presId="urn:microsoft.com/office/officeart/2005/8/layout/radial4"/>
    <dgm:cxn modelId="{607EB944-3406-4BA8-A70F-1D2BEAE0A97C}" type="presParOf" srcId="{39564375-1344-42AE-A270-4008D19ABD95}" destId="{36031737-EA36-4FFF-B6DB-A732A2A2CEB2}" srcOrd="1" destOrd="0" presId="urn:microsoft.com/office/officeart/2005/8/layout/radial4"/>
    <dgm:cxn modelId="{9D72D56A-EFC2-479D-B944-51397D59016D}" type="presParOf" srcId="{39564375-1344-42AE-A270-4008D19ABD95}" destId="{4F25683D-7D49-4D88-9D2B-B2183DFD1FB9}" srcOrd="2" destOrd="0" presId="urn:microsoft.com/office/officeart/2005/8/layout/radial4"/>
    <dgm:cxn modelId="{BD03ADC8-146F-4805-852C-68CA350B19E2}" type="presParOf" srcId="{39564375-1344-42AE-A270-4008D19ABD95}" destId="{D5DD2E7D-0CB6-4B54-A398-B8062C6C3589}" srcOrd="3" destOrd="0" presId="urn:microsoft.com/office/officeart/2005/8/layout/radial4"/>
    <dgm:cxn modelId="{A96C2043-C7A3-47A7-9622-5D9C42338A20}" type="presParOf" srcId="{39564375-1344-42AE-A270-4008D19ABD95}" destId="{60350061-099C-4F57-9399-9FDEF773BE2B}" srcOrd="4" destOrd="0" presId="urn:microsoft.com/office/officeart/2005/8/layout/radial4"/>
    <dgm:cxn modelId="{E3CA6EDA-FAE8-4E46-A650-BFF76B7F7BD3}" type="presParOf" srcId="{39564375-1344-42AE-A270-4008D19ABD95}" destId="{636326E4-77AC-4B4A-A66E-70946379A510}" srcOrd="5" destOrd="0" presId="urn:microsoft.com/office/officeart/2005/8/layout/radial4"/>
    <dgm:cxn modelId="{4127D7BB-BA67-4CD1-AC8E-ECE2E40FB941}" type="presParOf" srcId="{39564375-1344-42AE-A270-4008D19ABD95}" destId="{0B1AE830-B9FF-45B4-88F3-D4CFA188181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3155EA-588E-4E21-AC42-74F5F1A9AC6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8BC63F87-A880-4432-85A4-9645A5016A48}">
      <dgm:prSet phldrT="[Text]" custT="1"/>
      <dgm:spPr>
        <a:xfrm>
          <a:off x="1208468" y="1408689"/>
          <a:ext cx="1593087" cy="1174185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GLAUBE (totale persönliche Hingabe)</a:t>
          </a:r>
        </a:p>
      </dgm:t>
    </dgm:pt>
    <dgm:pt modelId="{361DC889-71EE-4E68-88B4-11A9261C4C74}" type="parTrans" cxnId="{0D1E0BFE-D191-436D-B1C2-2ACA56B1AE78}">
      <dgm:prSet/>
      <dgm:spPr/>
      <dgm:t>
        <a:bodyPr/>
        <a:lstStyle/>
        <a:p>
          <a:endParaRPr lang="de-DE"/>
        </a:p>
      </dgm:t>
    </dgm:pt>
    <dgm:pt modelId="{753D33E9-5567-4E61-944E-6BFA997134D9}" type="sibTrans" cxnId="{0D1E0BFE-D191-436D-B1C2-2ACA56B1AE78}">
      <dgm:prSet/>
      <dgm:spPr/>
      <dgm:t>
        <a:bodyPr/>
        <a:lstStyle/>
        <a:p>
          <a:endParaRPr lang="de-DE"/>
        </a:p>
      </dgm:t>
    </dgm:pt>
    <dgm:pt modelId="{804B0DDF-3C27-45E0-AA23-A49FE9742ADF}">
      <dgm:prSet phldrT="[Text]"/>
      <dgm:spPr>
        <a:xfrm>
          <a:off x="178696" y="401201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Erkenntnis (</a:t>
          </a:r>
          <a:r>
            <a:rPr lang="de-DE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notitia</a:t>
          </a: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FA073397-4200-4DF5-ADE8-EC750FAE0075}" type="parTrans" cxnId="{FC0C04E2-AF14-4FBC-A6F8-7EA35AC7089F}">
      <dgm:prSet/>
      <dgm:spPr>
        <a:xfrm rot="13329192">
          <a:off x="610217" y="1007567"/>
          <a:ext cx="975978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2F36F4DC-463F-4202-A01C-BAD1A4323978}" type="sibTrans" cxnId="{FC0C04E2-AF14-4FBC-A6F8-7EA35AC7089F}">
      <dgm:prSet/>
      <dgm:spPr/>
      <dgm:t>
        <a:bodyPr/>
        <a:lstStyle/>
        <a:p>
          <a:endParaRPr lang="de-DE"/>
        </a:p>
      </dgm:t>
    </dgm:pt>
    <dgm:pt modelId="{7BDAD294-91B3-4126-A292-F78F1370D3F8}">
      <dgm:prSet phldrT="[Text]"/>
      <dgm:spPr>
        <a:xfrm>
          <a:off x="1447274" y="940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Zustimmen (assensus)</a:t>
          </a:r>
        </a:p>
      </dgm:t>
    </dgm:pt>
    <dgm:pt modelId="{6101FFA6-B6CB-4177-9E4E-DF91ECCA2763}" type="parTrans" cxnId="{88B5C056-D49A-459F-859E-32B59D098CE3}">
      <dgm:prSet/>
      <dgm:spPr>
        <a:xfrm rot="16200000">
          <a:off x="1550676" y="734145"/>
          <a:ext cx="908672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2C998ED5-E5B0-4348-85D7-9F52A1D48C61}" type="sibTrans" cxnId="{88B5C056-D49A-459F-859E-32B59D098CE3}">
      <dgm:prSet/>
      <dgm:spPr/>
      <dgm:t>
        <a:bodyPr/>
        <a:lstStyle/>
        <a:p>
          <a:endParaRPr lang="de-DE"/>
        </a:p>
      </dgm:t>
    </dgm:pt>
    <dgm:pt modelId="{11C4C81D-E3E7-43C0-B3E0-0F7980C79ED8}">
      <dgm:prSet phldrT="[Text]"/>
      <dgm:spPr>
        <a:xfrm>
          <a:off x="2730862" y="401188"/>
          <a:ext cx="1115476" cy="892380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Vertrauen (</a:t>
          </a:r>
          <a:r>
            <a:rPr lang="de-DE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fiducia</a:t>
          </a:r>
          <a:r>
            <a:rPr lang="de-D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EAB4D9FF-C6F6-4AB1-8CC3-769A53422866}" type="parTrans" cxnId="{78D2CEEC-CB55-4877-9258-EC7886B21B67}">
      <dgm:prSet/>
      <dgm:spPr>
        <a:xfrm rot="19090896">
          <a:off x="2428718" y="1008573"/>
          <a:ext cx="985391" cy="33464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/>
        </a:p>
      </dgm:t>
    </dgm:pt>
    <dgm:pt modelId="{09FCE022-A351-449C-A340-824CB8D9A83E}" type="sibTrans" cxnId="{78D2CEEC-CB55-4877-9258-EC7886B21B67}">
      <dgm:prSet/>
      <dgm:spPr/>
      <dgm:t>
        <a:bodyPr/>
        <a:lstStyle/>
        <a:p>
          <a:endParaRPr lang="de-DE"/>
        </a:p>
      </dgm:t>
    </dgm:pt>
    <dgm:pt modelId="{39564375-1344-42AE-A270-4008D19ABD95}" type="pres">
      <dgm:prSet presAssocID="{BF3155EA-588E-4E21-AC42-74F5F1A9AC6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F2A4E86-561F-4BB4-A41D-156D65BB79C7}" type="pres">
      <dgm:prSet presAssocID="{8BC63F87-A880-4432-85A4-9645A5016A48}" presName="centerShape" presStyleLbl="node0" presStyleIdx="0" presStyleCnt="1" custScaleX="135676"/>
      <dgm:spPr/>
    </dgm:pt>
    <dgm:pt modelId="{36031737-EA36-4FFF-B6DB-A732A2A2CEB2}" type="pres">
      <dgm:prSet presAssocID="{FA073397-4200-4DF5-ADE8-EC750FAE0075}" presName="parTrans" presStyleLbl="bgSibTrans2D1" presStyleIdx="0" presStyleCnt="3"/>
      <dgm:spPr/>
    </dgm:pt>
    <dgm:pt modelId="{4F25683D-7D49-4D88-9D2B-B2183DFD1FB9}" type="pres">
      <dgm:prSet presAssocID="{804B0DDF-3C27-45E0-AA23-A49FE9742ADF}" presName="node" presStyleLbl="node1" presStyleIdx="0" presStyleCnt="3" custRadScaleRad="110494" custRadScaleInc="11922">
        <dgm:presLayoutVars>
          <dgm:bulletEnabled val="1"/>
        </dgm:presLayoutVars>
      </dgm:prSet>
      <dgm:spPr/>
    </dgm:pt>
    <dgm:pt modelId="{D5DD2E7D-0CB6-4B54-A398-B8062C6C3589}" type="pres">
      <dgm:prSet presAssocID="{6101FFA6-B6CB-4177-9E4E-DF91ECCA2763}" presName="parTrans" presStyleLbl="bgSibTrans2D1" presStyleIdx="1" presStyleCnt="3"/>
      <dgm:spPr/>
    </dgm:pt>
    <dgm:pt modelId="{60350061-099C-4F57-9399-9FDEF773BE2B}" type="pres">
      <dgm:prSet presAssocID="{7BDAD294-91B3-4126-A292-F78F1370D3F8}" presName="node" presStyleLbl="node1" presStyleIdx="1" presStyleCnt="3">
        <dgm:presLayoutVars>
          <dgm:bulletEnabled val="1"/>
        </dgm:presLayoutVars>
      </dgm:prSet>
      <dgm:spPr/>
    </dgm:pt>
    <dgm:pt modelId="{636326E4-77AC-4B4A-A66E-70946379A510}" type="pres">
      <dgm:prSet presAssocID="{EAB4D9FF-C6F6-4AB1-8CC3-769A53422866}" presName="parTrans" presStyleLbl="bgSibTrans2D1" presStyleIdx="2" presStyleCnt="3"/>
      <dgm:spPr/>
    </dgm:pt>
    <dgm:pt modelId="{0B1AE830-B9FF-45B4-88F3-D4CFA1881814}" type="pres">
      <dgm:prSet presAssocID="{11C4C81D-E3E7-43C0-B3E0-0F7980C79ED8}" presName="node" presStyleLbl="node1" presStyleIdx="2" presStyleCnt="3" custRadScaleRad="111215" custRadScaleInc="-11364">
        <dgm:presLayoutVars>
          <dgm:bulletEnabled val="1"/>
        </dgm:presLayoutVars>
      </dgm:prSet>
      <dgm:spPr/>
    </dgm:pt>
  </dgm:ptLst>
  <dgm:cxnLst>
    <dgm:cxn modelId="{FA3F5A1A-AF16-4C29-A5C6-DBF437EB0E21}" type="presOf" srcId="{8BC63F87-A880-4432-85A4-9645A5016A48}" destId="{CF2A4E86-561F-4BB4-A41D-156D65BB79C7}" srcOrd="0" destOrd="0" presId="urn:microsoft.com/office/officeart/2005/8/layout/radial4"/>
    <dgm:cxn modelId="{D4084E1D-4F15-4551-9080-7F6028F51DDD}" type="presOf" srcId="{EAB4D9FF-C6F6-4AB1-8CC3-769A53422866}" destId="{636326E4-77AC-4B4A-A66E-70946379A510}" srcOrd="0" destOrd="0" presId="urn:microsoft.com/office/officeart/2005/8/layout/radial4"/>
    <dgm:cxn modelId="{DAA46F6A-FCAF-4F80-9DFA-13628EBDB866}" type="presOf" srcId="{6101FFA6-B6CB-4177-9E4E-DF91ECCA2763}" destId="{D5DD2E7D-0CB6-4B54-A398-B8062C6C3589}" srcOrd="0" destOrd="0" presId="urn:microsoft.com/office/officeart/2005/8/layout/radial4"/>
    <dgm:cxn modelId="{77578F4E-558D-4B0E-A2D6-921C18ADBEC7}" type="presOf" srcId="{804B0DDF-3C27-45E0-AA23-A49FE9742ADF}" destId="{4F25683D-7D49-4D88-9D2B-B2183DFD1FB9}" srcOrd="0" destOrd="0" presId="urn:microsoft.com/office/officeart/2005/8/layout/radial4"/>
    <dgm:cxn modelId="{88B5C056-D49A-459F-859E-32B59D098CE3}" srcId="{8BC63F87-A880-4432-85A4-9645A5016A48}" destId="{7BDAD294-91B3-4126-A292-F78F1370D3F8}" srcOrd="1" destOrd="0" parTransId="{6101FFA6-B6CB-4177-9E4E-DF91ECCA2763}" sibTransId="{2C998ED5-E5B0-4348-85D7-9F52A1D48C61}"/>
    <dgm:cxn modelId="{0E46AE8F-E3D8-4DAA-B526-1B5D4664B7EC}" type="presOf" srcId="{BF3155EA-588E-4E21-AC42-74F5F1A9AC68}" destId="{39564375-1344-42AE-A270-4008D19ABD95}" srcOrd="0" destOrd="0" presId="urn:microsoft.com/office/officeart/2005/8/layout/radial4"/>
    <dgm:cxn modelId="{AB781F95-9DFE-4B4F-93E7-1BB5615F8882}" type="presOf" srcId="{FA073397-4200-4DF5-ADE8-EC750FAE0075}" destId="{36031737-EA36-4FFF-B6DB-A732A2A2CEB2}" srcOrd="0" destOrd="0" presId="urn:microsoft.com/office/officeart/2005/8/layout/radial4"/>
    <dgm:cxn modelId="{6C51C2AC-DB74-40DD-87C1-950FCD1FE4F3}" type="presOf" srcId="{7BDAD294-91B3-4126-A292-F78F1370D3F8}" destId="{60350061-099C-4F57-9399-9FDEF773BE2B}" srcOrd="0" destOrd="0" presId="urn:microsoft.com/office/officeart/2005/8/layout/radial4"/>
    <dgm:cxn modelId="{FC0C04E2-AF14-4FBC-A6F8-7EA35AC7089F}" srcId="{8BC63F87-A880-4432-85A4-9645A5016A48}" destId="{804B0DDF-3C27-45E0-AA23-A49FE9742ADF}" srcOrd="0" destOrd="0" parTransId="{FA073397-4200-4DF5-ADE8-EC750FAE0075}" sibTransId="{2F36F4DC-463F-4202-A01C-BAD1A4323978}"/>
    <dgm:cxn modelId="{78D2CEEC-CB55-4877-9258-EC7886B21B67}" srcId="{8BC63F87-A880-4432-85A4-9645A5016A48}" destId="{11C4C81D-E3E7-43C0-B3E0-0F7980C79ED8}" srcOrd="2" destOrd="0" parTransId="{EAB4D9FF-C6F6-4AB1-8CC3-769A53422866}" sibTransId="{09FCE022-A351-449C-A340-824CB8D9A83E}"/>
    <dgm:cxn modelId="{1A3106F1-8047-4286-8783-45178BED619C}" type="presOf" srcId="{11C4C81D-E3E7-43C0-B3E0-0F7980C79ED8}" destId="{0B1AE830-B9FF-45B4-88F3-D4CFA1881814}" srcOrd="0" destOrd="0" presId="urn:microsoft.com/office/officeart/2005/8/layout/radial4"/>
    <dgm:cxn modelId="{0D1E0BFE-D191-436D-B1C2-2ACA56B1AE78}" srcId="{BF3155EA-588E-4E21-AC42-74F5F1A9AC68}" destId="{8BC63F87-A880-4432-85A4-9645A5016A48}" srcOrd="0" destOrd="0" parTransId="{361DC889-71EE-4E68-88B4-11A9261C4C74}" sibTransId="{753D33E9-5567-4E61-944E-6BFA997134D9}"/>
    <dgm:cxn modelId="{EE509CB2-C8A3-42CD-9C18-4E6AB70D769B}" type="presParOf" srcId="{39564375-1344-42AE-A270-4008D19ABD95}" destId="{CF2A4E86-561F-4BB4-A41D-156D65BB79C7}" srcOrd="0" destOrd="0" presId="urn:microsoft.com/office/officeart/2005/8/layout/radial4"/>
    <dgm:cxn modelId="{607EB944-3406-4BA8-A70F-1D2BEAE0A97C}" type="presParOf" srcId="{39564375-1344-42AE-A270-4008D19ABD95}" destId="{36031737-EA36-4FFF-B6DB-A732A2A2CEB2}" srcOrd="1" destOrd="0" presId="urn:microsoft.com/office/officeart/2005/8/layout/radial4"/>
    <dgm:cxn modelId="{9D72D56A-EFC2-479D-B944-51397D59016D}" type="presParOf" srcId="{39564375-1344-42AE-A270-4008D19ABD95}" destId="{4F25683D-7D49-4D88-9D2B-B2183DFD1FB9}" srcOrd="2" destOrd="0" presId="urn:microsoft.com/office/officeart/2005/8/layout/radial4"/>
    <dgm:cxn modelId="{BD03ADC8-146F-4805-852C-68CA350B19E2}" type="presParOf" srcId="{39564375-1344-42AE-A270-4008D19ABD95}" destId="{D5DD2E7D-0CB6-4B54-A398-B8062C6C3589}" srcOrd="3" destOrd="0" presId="urn:microsoft.com/office/officeart/2005/8/layout/radial4"/>
    <dgm:cxn modelId="{A96C2043-C7A3-47A7-9622-5D9C42338A20}" type="presParOf" srcId="{39564375-1344-42AE-A270-4008D19ABD95}" destId="{60350061-099C-4F57-9399-9FDEF773BE2B}" srcOrd="4" destOrd="0" presId="urn:microsoft.com/office/officeart/2005/8/layout/radial4"/>
    <dgm:cxn modelId="{E3CA6EDA-FAE8-4E46-A650-BFF76B7F7BD3}" type="presParOf" srcId="{39564375-1344-42AE-A270-4008D19ABD95}" destId="{636326E4-77AC-4B4A-A66E-70946379A510}" srcOrd="5" destOrd="0" presId="urn:microsoft.com/office/officeart/2005/8/layout/radial4"/>
    <dgm:cxn modelId="{4127D7BB-BA67-4CD1-AC8E-ECE2E40FB941}" type="presParOf" srcId="{39564375-1344-42AE-A270-4008D19ABD95}" destId="{0B1AE830-B9FF-45B4-88F3-D4CFA188181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A4E86-561F-4BB4-A41D-156D65BB79C7}">
      <dsp:nvSpPr>
        <dsp:cNvPr id="0" name=""/>
        <dsp:cNvSpPr/>
      </dsp:nvSpPr>
      <dsp:spPr>
        <a:xfrm>
          <a:off x="1941880" y="2162678"/>
          <a:ext cx="2245189" cy="1654816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GLAUBE (totale persönliche Hingabe)</a:t>
          </a:r>
        </a:p>
      </dsp:txBody>
      <dsp:txXfrm>
        <a:off x="2270680" y="2405020"/>
        <a:ext cx="1587589" cy="1170132"/>
      </dsp:txXfrm>
    </dsp:sp>
    <dsp:sp modelId="{36031737-EA36-4FFF-B6DB-A732A2A2CEB2}">
      <dsp:nvSpPr>
        <dsp:cNvPr id="0" name=""/>
        <dsp:cNvSpPr/>
      </dsp:nvSpPr>
      <dsp:spPr>
        <a:xfrm rot="13329192">
          <a:off x="928947" y="1527756"/>
          <a:ext cx="1561288" cy="47162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5683D-7D49-4D88-9D2B-B2183DFD1FB9}">
      <dsp:nvSpPr>
        <dsp:cNvPr id="0" name=""/>
        <dsp:cNvSpPr/>
      </dsp:nvSpPr>
      <dsp:spPr>
        <a:xfrm>
          <a:off x="344820" y="610835"/>
          <a:ext cx="1572075" cy="125766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Erkenntnis (</a:t>
          </a:r>
          <a:r>
            <a:rPr lang="de-DE" sz="2400" kern="12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notitia</a:t>
          </a:r>
          <a:r>
            <a:rPr lang="de-DE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381656" y="647671"/>
        <a:ext cx="1498403" cy="1183988"/>
      </dsp:txXfrm>
    </dsp:sp>
    <dsp:sp modelId="{D5DD2E7D-0CB6-4B54-A398-B8062C6C3589}">
      <dsp:nvSpPr>
        <dsp:cNvPr id="0" name=""/>
        <dsp:cNvSpPr/>
      </dsp:nvSpPr>
      <dsp:spPr>
        <a:xfrm rot="16200000">
          <a:off x="2340082" y="1118153"/>
          <a:ext cx="1448785" cy="47162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50061-099C-4F57-9399-9FDEF773BE2B}">
      <dsp:nvSpPr>
        <dsp:cNvPr id="0" name=""/>
        <dsp:cNvSpPr/>
      </dsp:nvSpPr>
      <dsp:spPr>
        <a:xfrm>
          <a:off x="2278437" y="741"/>
          <a:ext cx="1572075" cy="1257660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Zustimmen (assensus)</a:t>
          </a:r>
        </a:p>
      </dsp:txBody>
      <dsp:txXfrm>
        <a:off x="2315273" y="37577"/>
        <a:ext cx="1498403" cy="1183988"/>
      </dsp:txXfrm>
    </dsp:sp>
    <dsp:sp modelId="{636326E4-77AC-4B4A-A66E-70946379A510}">
      <dsp:nvSpPr>
        <dsp:cNvPr id="0" name=""/>
        <dsp:cNvSpPr/>
      </dsp:nvSpPr>
      <dsp:spPr>
        <a:xfrm rot="19090896">
          <a:off x="3645908" y="1529173"/>
          <a:ext cx="1575766" cy="471622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AE830-B9FF-45B4-88F3-D4CFA1881814}">
      <dsp:nvSpPr>
        <dsp:cNvPr id="0" name=""/>
        <dsp:cNvSpPr/>
      </dsp:nvSpPr>
      <dsp:spPr>
        <a:xfrm>
          <a:off x="4234933" y="610816"/>
          <a:ext cx="1572075" cy="1257660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Vertrauen (</a:t>
          </a:r>
          <a:r>
            <a:rPr lang="de-DE" sz="2400" kern="12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fiducia</a:t>
          </a:r>
          <a:r>
            <a:rPr lang="de-DE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4271769" y="647652"/>
        <a:ext cx="1498403" cy="1183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A4E86-561F-4BB4-A41D-156D65BB79C7}">
      <dsp:nvSpPr>
        <dsp:cNvPr id="0" name=""/>
        <dsp:cNvSpPr/>
      </dsp:nvSpPr>
      <dsp:spPr>
        <a:xfrm>
          <a:off x="1305027" y="1479131"/>
          <a:ext cx="1508863" cy="1112107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GLAUBE (totale persönliche Hingabe)</a:t>
          </a:r>
        </a:p>
      </dsp:txBody>
      <dsp:txXfrm>
        <a:off x="1525995" y="1641995"/>
        <a:ext cx="1066927" cy="786379"/>
      </dsp:txXfrm>
    </dsp:sp>
    <dsp:sp modelId="{36031737-EA36-4FFF-B6DB-A732A2A2CEB2}">
      <dsp:nvSpPr>
        <dsp:cNvPr id="0" name=""/>
        <dsp:cNvSpPr/>
      </dsp:nvSpPr>
      <dsp:spPr>
        <a:xfrm rot="13329192">
          <a:off x="599717" y="1042362"/>
          <a:ext cx="1076145" cy="316950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5683D-7D49-4D88-9D2B-B2183DFD1FB9}">
      <dsp:nvSpPr>
        <dsp:cNvPr id="0" name=""/>
        <dsp:cNvSpPr/>
      </dsp:nvSpPr>
      <dsp:spPr>
        <a:xfrm>
          <a:off x="210637" y="417128"/>
          <a:ext cx="1056502" cy="845201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Erkenntnis (</a:t>
          </a:r>
          <a:r>
            <a:rPr lang="de-DE" sz="1600" kern="12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notitia</a:t>
          </a:r>
          <a:r>
            <a:rPr lang="de-D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235392" y="441883"/>
        <a:ext cx="1006992" cy="795691"/>
      </dsp:txXfrm>
    </dsp:sp>
    <dsp:sp modelId="{D5DD2E7D-0CB6-4B54-A398-B8062C6C3589}">
      <dsp:nvSpPr>
        <dsp:cNvPr id="0" name=""/>
        <dsp:cNvSpPr/>
      </dsp:nvSpPr>
      <dsp:spPr>
        <a:xfrm rot="16200000">
          <a:off x="1560467" y="763580"/>
          <a:ext cx="997983" cy="316950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50061-099C-4F57-9399-9FDEF773BE2B}">
      <dsp:nvSpPr>
        <dsp:cNvPr id="0" name=""/>
        <dsp:cNvSpPr/>
      </dsp:nvSpPr>
      <dsp:spPr>
        <a:xfrm>
          <a:off x="1531207" y="462"/>
          <a:ext cx="1056502" cy="845201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Zustimmen (assensus)</a:t>
          </a:r>
        </a:p>
      </dsp:txBody>
      <dsp:txXfrm>
        <a:off x="1555962" y="25217"/>
        <a:ext cx="1006992" cy="795691"/>
      </dsp:txXfrm>
    </dsp:sp>
    <dsp:sp modelId="{636326E4-77AC-4B4A-A66E-70946379A510}">
      <dsp:nvSpPr>
        <dsp:cNvPr id="0" name=""/>
        <dsp:cNvSpPr/>
      </dsp:nvSpPr>
      <dsp:spPr>
        <a:xfrm rot="19090896">
          <a:off x="2447933" y="1043314"/>
          <a:ext cx="1086050" cy="316950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AE830-B9FF-45B4-88F3-D4CFA1881814}">
      <dsp:nvSpPr>
        <dsp:cNvPr id="0" name=""/>
        <dsp:cNvSpPr/>
      </dsp:nvSpPr>
      <dsp:spPr>
        <a:xfrm>
          <a:off x="2867403" y="417115"/>
          <a:ext cx="1056502" cy="845201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Vertrauen (</a:t>
          </a:r>
          <a:r>
            <a:rPr lang="de-DE" sz="1600" kern="1200" dirty="0" err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fiducia</a:t>
          </a:r>
          <a:r>
            <a:rPr lang="de-D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2892158" y="441870"/>
        <a:ext cx="1006992" cy="795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A1C2D-ACCF-9296-82E0-8EF7B360A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C1A2671-6DAE-4384-1003-5C61A61B8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660B155-6087-5FCE-4EDE-481A0A0C94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D9B97B-1103-8C14-9ABF-4D5A48A937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402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92BAB-D6B8-0BF3-8C69-8575DC599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EF18A68-35A3-B0D2-A7A3-0A799744A1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D598A84-59AB-41C8-0BCD-363CAD313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C921DD-3F66-BD73-DCD0-C4C2510793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6714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1953F-020C-8DCF-35A1-F9D3C894A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CB77ABF-FB27-01F4-3AE6-6CA22F320B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79FCBFB-F054-773F-3043-AEF58B3888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BB3DD6-9BBD-0D0A-3C1C-D81BC21C7A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7398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86292-C8C1-53E8-3FA2-3BB7AC494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0345856-E8BD-3ED2-7143-E5BC772B9C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8E58036-E011-E80D-CE93-B1125BCF81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F848CE-2286-84C8-4256-FAE740C6B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880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03.08.2025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74D86-7DA5-C389-D2C5-6C36755E7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1280C1B2-B340-1FBA-0AA2-1BB036608A0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9C3E6087-DA5F-396D-3D24-9E132FA0C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CB40D15C-FD41-47B0-854C-8E4046AB21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470783"/>
              </p:ext>
            </p:extLst>
          </p:nvPr>
        </p:nvGraphicFramePr>
        <p:xfrm>
          <a:off x="3031524" y="1519881"/>
          <a:ext cx="6128951" cy="3818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836219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Nur hingegebener Glaube ist wahrer Glaube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11,55-12,11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Wunder-Glaube: Die Suche nach dem Wundertäter (11,55-56; 12,9.11)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Unglaube: Die Suche der Übeltäter (11,57; 12,10)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Aberglaube: Die Sucht des Serientäters (12,4-6)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2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Hingabe-Glaube: Die Sehnsucht wahrer Wohltäter (12,1-3.7-8)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541338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Arten des Glaubens, damit du falschen Glauben entlarven und wahren Glauben erkennen kannst.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5E717-9D3E-A9DE-1073-901820E8E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18640C7-8EEA-0F14-6ED8-79B859A00CA1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E166093C-5298-E8E7-9C9C-338CD55C0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Nur hingegebener Glaube ist wahrer Glaube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B6D3B1B6-5E5C-C799-88FD-C2D2B8748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8DF13FCA-953A-3B77-A51C-74F6EF5B72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Wunder-Glaube: Die Suche nach dem Wundertäter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7110E2-46F0-C1C1-059B-D46F228CF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kleine und große Kontext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(12,17-18.37-43; vgl. 2,22-25; 4,43-49; 6,65-66; 12,9.11.16-18; Matthäus 7,21-23; 13,3-8)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Wunder-Glaube führt nicht automatisch zu rettendem Glauben!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18621398-2F68-F395-FEA0-762B440D73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0700604"/>
              </p:ext>
            </p:extLst>
          </p:nvPr>
        </p:nvGraphicFramePr>
        <p:xfrm>
          <a:off x="4015205" y="3760359"/>
          <a:ext cx="4118918" cy="259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810795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ADA68-26D3-9220-0EE1-72C78BFC6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D9C91518-F00E-3AEA-50F7-B7A6958DDBF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4D333139-9EEB-103B-4346-337259553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Nur hingegebener Glaube ist wahrer Glaube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AB18595D-AAF7-001A-95EF-2502EC36F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6F8765AE-11F4-EE5B-D681-279EA15ED9D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Unglaube: Die Suche der Übeltäter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715C4C2-360B-3F62-79E1-8B02083E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Selbst jemandem, der aus den Toten auferweckt 			 wurde, schenken sie keinen Glauben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(Lukas 16,31)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Unglaube hat ein hartes Herz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Liebe dein ungläubiges Umfeld in Wort und Tat!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pic>
        <p:nvPicPr>
          <p:cNvPr id="3" name="Grafik 2" descr="Ein Bild, das Text, Poster, Schrift, Silhouette enthält.&#10;&#10;KI-generierte Inhalte können fehlerhaft sein.">
            <a:extLst>
              <a:ext uri="{FF2B5EF4-FFF2-40B4-BE49-F238E27FC236}">
                <a16:creationId xmlns:a16="http://schemas.microsoft.com/office/drawing/2014/main" id="{8D4A9A6A-CE88-C866-0DE6-FBCFD73EA0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900" y="2040244"/>
            <a:ext cx="2327761" cy="349164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BAD07B6-21AD-AF08-5DF2-D7E04C5DBABB}"/>
              </a:ext>
            </a:extLst>
          </p:cNvPr>
          <p:cNvSpPr txBox="1"/>
          <p:nvPr/>
        </p:nvSpPr>
        <p:spPr>
          <a:xfrm>
            <a:off x="10648379" y="5493924"/>
            <a:ext cx="95250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700" dirty="0">
                <a:solidFill>
                  <a:schemeClr val="bg1"/>
                </a:solidFill>
                <a:latin typeface="AR ESSENCE" panose="02000000000000000000" pitchFamily="2" charset="0"/>
              </a:rPr>
              <a:t>cloudfront.net</a:t>
            </a:r>
          </a:p>
        </p:txBody>
      </p:sp>
    </p:spTree>
    <p:extLst>
      <p:ext uri="{BB962C8B-B14F-4D97-AF65-F5344CB8AC3E}">
        <p14:creationId xmlns:p14="http://schemas.microsoft.com/office/powerpoint/2010/main" val="235406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F055E-E621-F521-8E74-5763D362D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47B09BE3-B5EB-B70A-8B0E-979D9458EDCE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6366C47-5027-7A98-BB27-B29175DAB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Nur hingegebener Glaube ist wahrer Glaube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FEB189BF-9B84-E002-E6F7-272D52FFB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921C410-EEF1-8E7B-5706-E238DB4A65C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Aberglaube: Die Sucht des Serientäters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AE9899-1707-29FD-F8FE-B25565499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Vertrauen in den Mammon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6,24)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Geldliebe zerstört den Glauben!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steckt im Herzen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7,21-22)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ist Götzendienst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3,5; Epheser 5,5)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Gier führt zu Streit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(Sprüche 28,25)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b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</a:b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Tue Buße und vertraue auf den HERRN (Psalm 37,4)!</a:t>
            </a:r>
          </a:p>
        </p:txBody>
      </p:sp>
    </p:spTree>
    <p:extLst>
      <p:ext uri="{BB962C8B-B14F-4D97-AF65-F5344CB8AC3E}">
        <p14:creationId xmlns:p14="http://schemas.microsoft.com/office/powerpoint/2010/main" val="6940372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F73B7-300B-E013-24F0-587BFAF8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BBD87629-4F0E-2BB6-87DE-FF43A17129A1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4CB1B35A-1D0D-9AAD-4FE4-4E57930D1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Nur hingegebener Glaube ist wahrer Glaube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86F27EF1-464D-8CE8-8EB2-B9AE6D435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8B9DF14-0EF4-3281-E8EA-BB4686883BF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Hingabe-Glaube: Die Sehnsucht wahrer Wohltäter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A4197F-D248-285D-4A45-512307FB1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Parallelberichte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26,6-13; Markus 14,3-19)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Charakterstudie</a:t>
            </a:r>
          </a:p>
          <a:p>
            <a:pPr marL="53816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Lazarus: Gemeinschaft mit Jesus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3816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Marta: Dienst für Jesus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Lukas 10,40)</a:t>
            </a:r>
          </a:p>
          <a:p>
            <a:pPr marL="53816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Maria: Hingabe / Opfer für Jesu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Lukas 10,39)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Hingabe-Glaube zeigt die Schönheit echter Anbetung, die ihren Preis 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   hat!</a:t>
            </a:r>
          </a:p>
        </p:txBody>
      </p:sp>
    </p:spTree>
    <p:extLst>
      <p:ext uri="{BB962C8B-B14F-4D97-AF65-F5344CB8AC3E}">
        <p14:creationId xmlns:p14="http://schemas.microsoft.com/office/powerpoint/2010/main" val="2155769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5A8BD-0752-4465-68E5-4D84DCB06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2B58A6DD-2B2B-97F3-5339-14F8F0346AA2}"/>
              </a:ext>
            </a:extLst>
          </p:cNvPr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9E8BFA-57BA-65CD-508C-B11B6B602BC4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60000"/>
                    <a:lumOff val="40000"/>
                  </a:srgb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+mj-ea"/>
                <a:cs typeface="+mj-cs"/>
              </a:rPr>
              <a:t>Nur hingegebener Glaube ist wahrer Glaube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+mj-ea"/>
              <a:cs typeface="+mj-cs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351C5E1D-1BA2-E5F3-22EE-DF9AEB830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88677CD-A71C-308D-D7BA-EBA447B05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+mn-ea"/>
                <a:cs typeface="Arial" charset="0"/>
              </a:rPr>
              <a:t>Johannes 11,55-12,11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D2D5C99-17FC-FA5D-E7F3-E894D4381911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Wunder-Glaube: Die Suche nach dem Wundertäter (11,55-56; 12,9.11)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Unglaube: Die Suche der Übeltäter (11,57; 12,10)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Aberglaube: Die Sucht des Serientäters (12,4-6)</a:t>
            </a:r>
          </a:p>
          <a:p>
            <a:pPr marL="714375" marR="0" lvl="0" indent="-7143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714375" algn="l"/>
              </a:tabLst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Hingabe-Glaube: Die Sehnsucht wahrer Wohltäter (12,1-3.7-8)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de-DE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4375" algn="l"/>
              </a:tabLst>
              <a:defRPr/>
            </a:pPr>
            <a:endParaRPr kumimoji="0" lang="de-DE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prstClr val="black">
                    <a:alpha val="40000"/>
                  </a:prstClr>
                </a:glow>
              </a:effectLst>
              <a:uLnTx/>
              <a:uFillTx/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1338" algn="l"/>
              </a:tabLst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60000"/>
                    <a:lumOff val="40000"/>
                  </a:srgbClr>
                </a:solidFill>
                <a:effectLst>
                  <a:glow rad="139700">
                    <a:prstClr val="black">
                      <a:alpha val="40000"/>
                    </a:prst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Arten des Glaubens, damit du falschen Glauben entlarven und wahren Glauben erkennen kannst.</a:t>
            </a:r>
          </a:p>
        </p:txBody>
      </p:sp>
    </p:spTree>
    <p:extLst>
      <p:ext uri="{BB962C8B-B14F-4D97-AF65-F5344CB8AC3E}">
        <p14:creationId xmlns:p14="http://schemas.microsoft.com/office/powerpoint/2010/main" val="27906975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Breitbild</PresentationFormat>
  <Paragraphs>57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11,55-12,11: Nur hingegebener Glaube ist wahrer Glaube</dc:title>
  <dc:creator>Sascha Kriegler</dc:creator>
  <cp:lastModifiedBy>Sascha Kriegler</cp:lastModifiedBy>
  <cp:revision>612</cp:revision>
  <dcterms:created xsi:type="dcterms:W3CDTF">2015-12-06T14:34:46Z</dcterms:created>
  <dcterms:modified xsi:type="dcterms:W3CDTF">2025-08-03T06:56:41Z</dcterms:modified>
</cp:coreProperties>
</file>