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585" r:id="rId2"/>
    <p:sldId id="686" r:id="rId3"/>
    <p:sldId id="611" r:id="rId4"/>
    <p:sldId id="678" r:id="rId5"/>
    <p:sldId id="682" r:id="rId6"/>
    <p:sldId id="683" r:id="rId7"/>
    <p:sldId id="687" r:id="rId8"/>
    <p:sldId id="684" r:id="rId9"/>
    <p:sldId id="688" r:id="rId10"/>
    <p:sldId id="689" r:id="rId11"/>
    <p:sldId id="42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32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11.08.2025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arysrosaries.com/collaboration/index.php?title=File:Triumphal_Entry_into_Jerusalem-Luke_9_51-5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002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D0BDA-6061-7E37-0294-419BBA2EB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A92EAB3B-A9C7-6768-779A-0F079C7B4457}"/>
              </a:ext>
            </a:extLst>
          </p:cNvPr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69F9D0-4C0E-A386-DE1B-030587A5C4E9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Ist Jesus auch dein König?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EC22917B-45C0-59E5-B94E-9477BB4D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6E006DA9-4490-1637-8F0B-80EE00A8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Johannes 12,12-19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158182-69AA-EAAA-CE78-C775FE454124}"/>
              </a:ext>
            </a:extLst>
          </p:cNvPr>
          <p:cNvSpPr/>
          <p:nvPr/>
        </p:nvSpPr>
        <p:spPr>
          <a:xfrm>
            <a:off x="457200" y="3246260"/>
            <a:ext cx="11320272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Bekanntmachung des Königs: Verehre ihn! (Verse 12-13)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Bestätigung des Königs: Vertraue seinem Wort! (Verse 14-16)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Beglaubigung des Königs: Folge ihm! (Verse 17-19)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32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</a:t>
            </a: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Drei Aspekte über den König aller Könige, damit du ihm dein Leben unterstellst!</a:t>
            </a:r>
          </a:p>
        </p:txBody>
      </p:sp>
    </p:spTree>
    <p:extLst>
      <p:ext uri="{BB962C8B-B14F-4D97-AF65-F5344CB8AC3E}">
        <p14:creationId xmlns:p14="http://schemas.microsoft.com/office/powerpoint/2010/main" val="10649355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6F46BA41-AA40-44B0-B963-1D83CFBA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029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93B7EA1-49D4-7EFF-67EA-E08FC3655B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389" y="133349"/>
            <a:ext cx="4275221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53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Ist Jesus auch dein König?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8B458F8-3602-4898-BE61-0B2AF11A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Johannes 12,12-19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3246260"/>
            <a:ext cx="11320272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Bekanntmachung des Königs: Verehre ihn! (Verse 12-13)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Bestätigung des Königs: Vertraue seinem Wort! (Verse 14-16)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Beglaubigung des Königs: Folge ihm! (Verse 17-19)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32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</a:t>
            </a: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Drei Aspekte über den König aller Könige, damit du ihm dein Leben unterstellst!</a:t>
            </a:r>
          </a:p>
        </p:txBody>
      </p:sp>
    </p:spTree>
    <p:extLst>
      <p:ext uri="{BB962C8B-B14F-4D97-AF65-F5344CB8AC3E}">
        <p14:creationId xmlns:p14="http://schemas.microsoft.com/office/powerpoint/2010/main" val="3404110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König?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Bekanntmachung des Königs: Verehre ihn!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261B7E8-8F06-4714-8C60-673F4DC32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083939" y="1900238"/>
            <a:ext cx="4037076" cy="4537075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2C38571C-2264-5026-CBE8-A8E0F4E2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35052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Menschen machen Jesus als König bekannt und verehren ihn</a:t>
            </a:r>
          </a:p>
        </p:txBody>
      </p:sp>
    </p:spTree>
    <p:extLst>
      <p:ext uri="{BB962C8B-B14F-4D97-AF65-F5344CB8AC3E}">
        <p14:creationId xmlns:p14="http://schemas.microsoft.com/office/powerpoint/2010/main" val="1172294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König?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Bekanntmachung des Königs: Verehre ihn!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Jesus wurde als König erhöht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 (Hebräer 1,3; 8,1; 12,2; 			   vgl. Offenbarung 5,6; 7,17; 22,1-3)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Bringe dem König der Könige Ehre (gehorchen, dienen, lieben, vertrauen)!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00D442-7E0B-DF00-DDD7-9492B24E81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297" y="3630613"/>
            <a:ext cx="2988733" cy="26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49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König?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Bestätigung des Königs: Vertraue seinem Wort!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Jesus bereitet die Erfüllung der Prophezeiung vor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Matthäus 22;2; Markus 11,2; Lukas 19,30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Verständnis der Erfüllung durch						   den Geist 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(Johannes 14,26;							 16,12-14; vgl. Johannes 2,22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Jesus erfüllt eine mehr als							   550 Jahre alte Prophezeiung 						   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(Sacharja 9,9)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A52B29-274B-CBC7-727E-F25080499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664" y="2629325"/>
            <a:ext cx="5759408" cy="28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82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E5B70-AA0F-480B-802E-09F05FA83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070816C3-EFFE-E7DF-CA26-FA846AAFE672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95B075F-F8CF-F4A2-2C08-52A6D1B9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König?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5DC2004-A02B-0AD2-0CC2-A705D068AB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Bestätigung des Königs: Vertraue seinem Wort!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75091095-66CC-8853-3616-91CF84475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D73BE120-8C80-8255-50F0-8DA84A27A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Vertraue der Bibel – Lese und wende sie auf dein Leben an!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1171390-17A4-D36C-2376-512A76A37F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689" y="3132123"/>
            <a:ext cx="6505575" cy="28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63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König?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Beglaubigung des Königs: Folge ihm!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Jesus hat bewiesen, dass er König und Retter ist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(Johannes 11)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8205632-FEF6-2F26-AA6E-39F4E1A2E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63" y="2643568"/>
            <a:ext cx="6667602" cy="38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29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AC388-C0C1-F842-0527-138DEBC6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1B9BA84E-185B-184F-77D4-E0895F20E98F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7F8E22B-1B94-F43A-42B9-079D9BA8B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König?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3AE92C6-C7CF-94AF-0D99-CC2FEE39575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Beglaubigung des Königs: Folge ihm!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DE880C5A-0DB8-B561-A08D-C99D0708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DCC3F62F-C70D-A63D-385E-667FC92F2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Glaube und folge Jesus nach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Zwei Seiten derselben Münze: Rettung und Nachfolge</a:t>
            </a:r>
          </a:p>
          <a:p>
            <a:pPr marL="542925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Glaube und kehre um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(Johannes 3,16)</a:t>
            </a:r>
          </a:p>
          <a:p>
            <a:pPr marL="542925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Du kannst nicht halb aufs Ganze gehen!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E39E14-08D5-6AC2-1D33-37A5CD7EAC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151" y="4338736"/>
            <a:ext cx="3972538" cy="194812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D179718-B17D-C838-8113-B856F6980E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522" y="3393053"/>
            <a:ext cx="2656013" cy="29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66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Breitbild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Johannes 12,12-19: Ist Jesus auch dein König?</dc:title>
  <dc:creator>Sascha Kriegler</dc:creator>
  <cp:lastModifiedBy>Sascha Kriegler</cp:lastModifiedBy>
  <cp:revision>486</cp:revision>
  <dcterms:created xsi:type="dcterms:W3CDTF">2015-12-06T14:34:46Z</dcterms:created>
  <dcterms:modified xsi:type="dcterms:W3CDTF">2025-08-11T07:04:39Z</dcterms:modified>
</cp:coreProperties>
</file>