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sldIdLst>
    <p:sldId id="585" r:id="rId2"/>
    <p:sldId id="700" r:id="rId3"/>
    <p:sldId id="878" r:id="rId4"/>
    <p:sldId id="884" r:id="rId5"/>
    <p:sldId id="858" r:id="rId6"/>
    <p:sldId id="885" r:id="rId7"/>
    <p:sldId id="886" r:id="rId8"/>
    <p:sldId id="887" r:id="rId9"/>
    <p:sldId id="888" r:id="rId10"/>
    <p:sldId id="889" r:id="rId11"/>
    <p:sldId id="89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00FF00"/>
    <a:srgbClr val="FF0000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 autoAdjust="0"/>
    <p:restoredTop sz="94667" autoAdjust="0"/>
  </p:normalViewPr>
  <p:slideViewPr>
    <p:cSldViewPr snapToGrid="0">
      <p:cViewPr varScale="1">
        <p:scale>
          <a:sx n="155" d="100"/>
          <a:sy n="155" d="100"/>
        </p:scale>
        <p:origin x="25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F090-7E74-4FFD-BE36-E9B69AED82C3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4BAB-5BA2-4FE7-B15A-FCB7F3CF80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9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1C2D-ACCF-9296-82E0-8EF7B360A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C1A2671-6DAE-4384-1003-5C61A61B8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660B155-6087-5FCE-4EDE-481A0A0C9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D9B97B-1103-8C14-9ABF-4D5A48A93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02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41F3-FDDC-51D3-78E6-20EC3E701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1C94FA-8F13-7A8E-0BC1-0305B6167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2C78D6-E505-5266-84AD-48C3EB259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7A923B-42CA-F045-E82D-51A97B182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00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86E25-5145-94BA-62F3-67B13F619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0B0180-239B-5730-E945-E25A8DBBE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E3AB1D-0E8E-1BFF-6F18-06768CC13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F49588-1287-9B42-2450-BC8CA3B5E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16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CB866-5398-E975-A493-2DBF06333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B177AE-F110-2045-F47A-38BADDB48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672B207-C2D0-FC0D-CF3F-1E6CBB844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5FB442-847E-24B8-1DF8-C98BF2C91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57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6C68C-2C02-0744-6600-B670B591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09FCAC-233D-0448-3B63-DDCEC7349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1EFB6E-7589-0C9B-4E60-9A21FBFA2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64555B-2F56-2013-90B6-25C2FA044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95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4C9F8-CBB2-4DC9-79BC-F6C08A4CC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4663EDE-51E1-A5AC-F6B2-56BC1F8E3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D3828B-5424-983D-27DA-74F0F5F46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9FB765-B0C6-E54D-DAB5-A5CAC0477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24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98FCF-E6BF-1AFD-B58E-14C9DD3C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7760C07-9A28-A149-E181-E0F6D2A14DA2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60C4C2D-95A5-7F19-F341-96C6D82AE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Vier Elemente der Absonderung und Auftragsvorbereitung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4C6EE49E-F484-547F-0E7F-60DB4DE7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B1E8235-EDFD-19CB-E815-B4BC5469453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Der bröckelnde Eifer ist notwendig für den Auftrag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D34F0F-09A1-48E2-16F1-FA746A4E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Habe Eifer durch Liebe motiviert für den Auftrag Christi – niemals stolzer Eifer!</a:t>
            </a:r>
          </a:p>
        </p:txBody>
      </p:sp>
    </p:spTree>
    <p:extLst>
      <p:ext uri="{BB962C8B-B14F-4D97-AF65-F5344CB8AC3E}">
        <p14:creationId xmlns:p14="http://schemas.microsoft.com/office/powerpoint/2010/main" val="2180337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40A47-080E-6367-DC23-04F2A5FC2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24061A8B-BBF6-FE8E-6437-4191CB5C9B91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1B16C4-CA61-EB5C-EA30-451EDCA05A80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Vier Elemente der Absonderung und Auftragsvorbereitung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10E610F9-19DF-0F36-E061-1DE668FD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EFBD43F5-FAD5-829E-A30C-23CF905C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Johannes 13,23-38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79DA13-A603-EFAC-C8E8-98E95FFCE152}"/>
              </a:ext>
            </a:extLst>
          </p:cNvPr>
          <p:cNvSpPr/>
          <p:nvPr/>
        </p:nvSpPr>
        <p:spPr>
          <a:xfrm>
            <a:off x="457200" y="3246260"/>
            <a:ext cx="11320272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Absonderung der wahren Jünger (Verse 23-30)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Verherrlichung Jesu ist Grundlage für den Auftrag (Verse 31-33)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wahre Liebe ist Erkennungszeichen für den Auftrag (Verse 34-35)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bröckelnde Eifer ist notwendig für den Auftrag (Verse 36-38)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Vier Elemente der Absonderung und Auftragsvorbereitung der Jünger, damit   du verstehst, wer wahrer Jünger ist und worauf dein Auftrag gründet.</a:t>
            </a:r>
          </a:p>
        </p:txBody>
      </p:sp>
    </p:spTree>
    <p:extLst>
      <p:ext uri="{BB962C8B-B14F-4D97-AF65-F5344CB8AC3E}">
        <p14:creationId xmlns:p14="http://schemas.microsoft.com/office/powerpoint/2010/main" val="28508651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Vier Elemente der Absonderung und Auftragsvorbereitung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8B458F8-3602-4898-BE61-0B2AF11A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Johannes 13,23-38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3246260"/>
            <a:ext cx="11320272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Absonderung der wahren Jünger (Verse 23-30)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Verherrlichung Jesu ist Grundlage für den Auftrag (Verse 31-33)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wahre Liebe ist Erkennungszeichen für den Auftrag (Verse 34-35)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bröckelnde Eifer ist notwendig für den Auftrag (Verse 36-38)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Vier Elemente der Absonderung und Auftragsvorbereitung der Jünger, damit   du verstehst, wer wahrer Jünger ist und worauf dein Auftrag gründet.</a:t>
            </a:r>
          </a:p>
        </p:txBody>
      </p:sp>
    </p:spTree>
    <p:extLst>
      <p:ext uri="{BB962C8B-B14F-4D97-AF65-F5344CB8AC3E}">
        <p14:creationId xmlns:p14="http://schemas.microsoft.com/office/powerpoint/2010/main" val="416394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8F860-2377-1A23-7197-FB263F9F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3FD470AC-F706-C69E-C908-446B815E60E8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61D3C8-D4F9-2B0C-7121-F3C60D4B76C2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Kontext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485461C0-C729-4EBE-5680-363FB97A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8EACC869-DD71-B268-F9F4-16DC0F89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14979"/>
            <a:ext cx="11234928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Abschiedsrede als Grundlage für seinen Auftrag an die 	      Jünger nach seiner Auferstehung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(20,21; vgl. 17,18)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Reinigung / Heiligung / Absonderung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(13,1-30)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Hinweise und Hilfestellungen für den Auftrag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(13,31-16,33)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Gebet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(17,1-26)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05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243FC-8021-BC20-11C8-2738A620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B2FB54C-2D52-4CE7-D8B4-5CC3D07B303D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E340DB-59A6-4B2A-2968-151AFE3452B7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Kontext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E0BB99F8-362B-F9E0-9660-F5F6F7DD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F4DC272F-AA2A-6668-5D26-83E933905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14979"/>
            <a:ext cx="11234928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Vorschlag für eine chronologische Abfolge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71596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Der Beginn des Passahmahls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(Matthäus 26,20; Markus 14,17; Lukas 22,14-16; Johannes 13,1-2)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Fußwaschung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(Johannes 13,2-20)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Der Verräter wird entlarvt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(Matthäus 26,21-25; Markus 14,18-21; Lukas 22,21-23; Johannes 13,21-30)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Jünger streiten sich über ihre eigene Größe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(Lukas 22,24-30)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Erste Ankündigung der Verleugnung des Petrus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(Lukas 22,31-38; Johannes 13,31-38)</a:t>
            </a:r>
          </a:p>
          <a:p>
            <a:pPr marL="71596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Ende des Passahmahls und Einsetzung des Abendmahls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(Matthäus 26,26-29; Markus 14,22-25; Lukas 22,17-20)</a:t>
            </a:r>
          </a:p>
        </p:txBody>
      </p:sp>
    </p:spTree>
    <p:extLst>
      <p:ext uri="{BB962C8B-B14F-4D97-AF65-F5344CB8AC3E}">
        <p14:creationId xmlns:p14="http://schemas.microsoft.com/office/powerpoint/2010/main" val="2841210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E717-9D3E-A9DE-1073-901820E8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18640C7-8EEA-0F14-6ED8-79B859A00CA1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166093C-5298-E8E7-9C9C-338CD55C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Vier Elemente der Absonderung und Auftragsvorbereitung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B6D3B1B6-5E5C-C799-88FD-C2D2B874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DF13FCA-953A-3B77-A51C-74F6EF5B729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Die Absonderung der wahren Jünger</a:t>
            </a:r>
          </a:p>
        </p:txBody>
      </p:sp>
      <p:pic>
        <p:nvPicPr>
          <p:cNvPr id="3" name="Grafik 2" descr="Ein Bild, das Kunst, Bild, Wand, Gebäude enthält.&#10;&#10;KI-generierte Inhalte können fehlerhaft sein.">
            <a:extLst>
              <a:ext uri="{FF2B5EF4-FFF2-40B4-BE49-F238E27FC236}">
                <a16:creationId xmlns:a16="http://schemas.microsoft.com/office/drawing/2014/main" id="{579EF3A8-FA42-4FEC-9F9A-7C00B18CC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35" y="1928524"/>
            <a:ext cx="8267909" cy="44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9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88F3A-1BAC-B32E-FE69-4AD015F11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BB907886-C635-FB40-1D90-D8C9DD30B56E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C348180-8124-DE42-6190-375C77B6B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Vier Elemente der Absonderung und Auftragsvorbereitung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791C1766-B1C1-1534-34BD-82903571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2C6862C-BA4C-88DC-98F0-59BDE75CE5E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Die Absonderung der wahren Jünger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1533D3-67AB-DF20-0824-4A8A2F70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Satan fuhr in Judas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Johannes 13,2; Lukas 22,3.31)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Nicht bloßstellen, sondern gewinnen!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Wahre Jünger heben sich von der Welt ab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Johannes 8,31; 14,21; Psalm 1,1-2; 1. Petrus 1,15-16)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Bist du so einer?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Nichts, was sündige Menschen jemals tun werden, kann Gottes Absichten vereiteln!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06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50721-A451-CC8F-5853-9F31111C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08F64378-50C9-2F6F-569F-9ABC3C3D1A74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BB0A0F-6421-783F-E911-16638753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Vier Elemente der Absonderung und Auftragsvorbereitung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78091F1B-458F-7AD0-71BA-E0B0C267A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093E2B1-6143-227A-15F4-655884BB0BE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Die Verherrlichung Jesu ist Grundlage für den Auftrag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8DD3C9-0143-1CB6-BBF4-75081EFB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Herrlichkeit Christi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72231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zeigt sich in seinem göttlichen Wesen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Epheser 4,32; 2. Petrus 3,18; 1. Korinther 1,30; Johannes 14,6; vgl. 2. Mose 34,5-7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72231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bestand vor Grundlegung der Welt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17,5.24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72231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ist Gottes Herrlichkeit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(Hebräer 1,3; 2. Korinther 4,4.6; Johannes 7,18; 8,50; 17,5.22; </a:t>
            </a:r>
            <a:r>
              <a:rPr lang="de-DE" sz="2800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uvm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.)</a:t>
            </a:r>
            <a:endParaRPr lang="de-DE" sz="28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72231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offenbart er in den Zeichen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(Johannes 2,11; 11,4.40)</a:t>
            </a:r>
          </a:p>
          <a:p>
            <a:pPr marL="722313"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steht in Verbindung mit Tod, Auferstehung und Himmelfahrt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7,39; 12,16.23.28; 13,31-32; 17,1; Apostelgeschichte 3,13; uvm.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8946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2A49-DCBE-C702-87A2-6305CEC3D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6AC98900-ABC1-53D8-02C3-2F8A58F0764B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6E08A7C-CE48-B969-278F-456AAD5D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Vier Elemente der Absonderung und Auftragsvorbereitung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5A28F8B5-3A61-FB2F-D0EB-F9B19FCCD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9435962-899A-00BC-0D64-DD6000249F0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Die Verherrlichung Jesu ist Grundlage für den Auftrag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D9647-09EE-3478-D47C-DA77E07D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Das Kreuz ist die Grundlage für den Auftrag seiner Jünger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Korinther 1,23; 15,3-4)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Erfülle den Auftrag, Menschen zu Christus zu führen und in Christus reifen zu lassen (vgl. Kolosser 1,28; Titus 2,11-13)</a:t>
            </a:r>
          </a:p>
        </p:txBody>
      </p:sp>
    </p:spTree>
    <p:extLst>
      <p:ext uri="{BB962C8B-B14F-4D97-AF65-F5344CB8AC3E}">
        <p14:creationId xmlns:p14="http://schemas.microsoft.com/office/powerpoint/2010/main" val="3206884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B6091-3D1D-957C-3CB7-7E85AD1A2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3E7FF816-6C29-9852-E1C0-CB5677D481E1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B1F7F0E-767D-1678-3A76-C565B05F3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Vier Elemente der Absonderung und Auftragsvorbereitung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8741B82E-08C7-75A8-8AFC-119C4E4C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6707D6A-402A-85B4-650B-2339AB47CFB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Die wahre Liebe ist Erkennungszeichen für den Auftrag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A188CA-C66B-CE02-EC64-AB80EDB0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Neu: Einander lieben wie Christus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15,12-13.17; Römer 13,8; 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Epheser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 5,2; 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Kolosser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 3,14; 1. 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Thessalonicher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 4,9; 1. Timotheus 1,5; 1. Petrus 1,22; 1. Johannes 2,7-8; 3,11.14.23; 1. Johannes 4,11.20-21; 2. Johannes 5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893763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Der Grund dieser Liebe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1. Johannes 3,16; 4,11; 1. Petrus 4,8; Galater 5,14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893763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Priorität dieser Liebe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Markus 3,31-35; Galater 6,9-10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893763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Notwendigkeit dieser Liebe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1. Korinther 12,31-13,3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893763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Ausdrucksformen dieser Liebe 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Galater 5,13; Kolosser 3,13; Römer 14,19; uvm.</a:t>
            </a:r>
            <a:r>
              <a:rPr lang="de-DE" sz="28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748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Breitbild</PresentationFormat>
  <Paragraphs>68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13,23-38: Vier Elemente der Absonderung und Auftragsvorbereitung</dc:title>
  <dc:creator>Sascha Kriegler</dc:creator>
  <cp:lastModifiedBy>Sascha Kriegler</cp:lastModifiedBy>
  <cp:revision>623</cp:revision>
  <dcterms:created xsi:type="dcterms:W3CDTF">2015-12-06T14:34:46Z</dcterms:created>
  <dcterms:modified xsi:type="dcterms:W3CDTF">2025-10-19T07:07:09Z</dcterms:modified>
</cp:coreProperties>
</file>