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2"/>
  </p:notesMasterIdLst>
  <p:sldIdLst>
    <p:sldId id="585" r:id="rId2"/>
    <p:sldId id="700" r:id="rId3"/>
    <p:sldId id="877" r:id="rId4"/>
    <p:sldId id="879" r:id="rId5"/>
    <p:sldId id="878" r:id="rId6"/>
    <p:sldId id="858" r:id="rId7"/>
    <p:sldId id="883" r:id="rId8"/>
    <p:sldId id="880" r:id="rId9"/>
    <p:sldId id="881" r:id="rId10"/>
    <p:sldId id="882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00FF00"/>
    <a:srgbClr val="FF0000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82" autoAdjust="0"/>
    <p:restoredTop sz="94667" autoAdjust="0"/>
  </p:normalViewPr>
  <p:slideViewPr>
    <p:cSldViewPr snapToGrid="0">
      <p:cViewPr varScale="1">
        <p:scale>
          <a:sx n="143" d="100"/>
          <a:sy n="143" d="100"/>
        </p:scale>
        <p:origin x="144" y="3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0F090-7E74-4FFD-BE36-E9B69AED82C3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4BAB-5BA2-4FE7-B15A-FCB7F3CF80A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091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A1C2D-ACCF-9296-82E0-8EF7B360A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C1A2671-6DAE-4384-1003-5C61A61B85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660B155-6087-5FCE-4EDE-481A0A0C94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0D9B97B-1103-8C14-9ABF-4D5A48A937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4027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B5036-84B2-08FF-36D0-AECE99F84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AE17510-D28E-64E3-8E98-B26C67EA5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278BAAD-A68B-6F87-AC43-CAE852B425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26909D-86AE-6F95-E3FD-892BD5DCD1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7078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AAD17-977A-1D57-B4FF-C0D4A38D6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91C7A75-5748-7D35-01CE-47AA4B6D9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3050832-673A-67B9-5377-72CFE3112A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441D55-5F25-7DD3-BC21-02F655C8C7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9943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E255C-9879-ABBD-B83A-B7FB75143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B6543B0-22B8-02CE-6C96-F93AECB778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7221DEA-232E-A4A9-B330-19A381C00B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F26C37C-ED6B-B0E9-1AEA-E0C8D58E09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173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05.10.2025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FA509D64-B823-47C6-AE2F-D6A36D660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830022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74D8D-686E-B959-8200-71BDDC199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724B4CFA-767A-F322-3A3B-26C34150AF01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BA57B3F-5508-AB79-0854-C5D23712F885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Die geistliche Dimension der Fußwaschung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75A1CDA-F6D4-28B5-ED05-33265AC65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83D04566-BC41-6FE3-BC83-DB45D2A02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Johannes 13,6-17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27BCD56B-EE8B-9956-15FE-E62358821C61}"/>
              </a:ext>
            </a:extLst>
          </p:cNvPr>
          <p:cNvSpPr/>
          <p:nvPr/>
        </p:nvSpPr>
        <p:spPr>
          <a:xfrm>
            <a:off x="457200" y="3246260"/>
            <a:ext cx="11320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Lass dich baden zur Rettung (Verse 6-11)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Wasch die Füße zur Heiligung (Verse 10.12-17)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Zwei Aspekte der geistlichen Dimension der Fußwaschung, damit du Rettung verstehst und in Heiligung lebst.</a:t>
            </a:r>
          </a:p>
        </p:txBody>
      </p:sp>
    </p:spTree>
    <p:extLst>
      <p:ext uri="{BB962C8B-B14F-4D97-AF65-F5344CB8AC3E}">
        <p14:creationId xmlns:p14="http://schemas.microsoft.com/office/powerpoint/2010/main" val="401303753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Die geistliche Dimension der Fußwaschung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B64CCA8-1375-4D87-BCE6-1D824757A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A8B458F8-3602-4898-BE61-0B2AF11AE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Johannes 13,6-17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A326F71-41C5-403C-B067-45190D54D33B}"/>
              </a:ext>
            </a:extLst>
          </p:cNvPr>
          <p:cNvSpPr/>
          <p:nvPr/>
        </p:nvSpPr>
        <p:spPr>
          <a:xfrm>
            <a:off x="457200" y="3246260"/>
            <a:ext cx="11320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Lass dich baden zur Rettung (Verse 6-11)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Wasch die Füße zur Heiligung (Verse 10.12-17)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Zwei Aspekte der geistlichen Dimension der Fußwaschung, damit du Rettung verstehst und in Heiligung lebst.</a:t>
            </a:r>
          </a:p>
        </p:txBody>
      </p:sp>
    </p:spTree>
    <p:extLst>
      <p:ext uri="{BB962C8B-B14F-4D97-AF65-F5344CB8AC3E}">
        <p14:creationId xmlns:p14="http://schemas.microsoft.com/office/powerpoint/2010/main" val="41639403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35B7D-469E-C238-F007-406924153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E1E32F60-0A01-6968-5DA2-5078EAFFC0AB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5798D38-2E20-A72C-58C3-4136534C5FE1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Kontext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DA8687AE-9A70-012A-4264-EE10861CF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55AC7DAF-26C0-A275-E5C5-109AED4EF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14979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Abschiedsrede als Grundlage für seinen Auftrag an die 	      Jünger nach seiner Auferstehung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(20,21; vgl. 17,18)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Reinigung / Heiligung / Absonderung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(13,1-30)</a:t>
            </a:r>
          </a:p>
          <a:p>
            <a:pPr marL="1173163" lvl="1" indent="-342900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endParaRPr lang="de-DE" sz="20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1173163" lvl="1" indent="-342900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endParaRPr lang="de-DE" sz="20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1173163" lvl="1" indent="-342900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endParaRPr lang="de-DE" sz="20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1173163" lvl="1" indent="-342900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endParaRPr lang="de-DE" sz="20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Hinweise und Hilfestellungen für die Aussendung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(13,31-16,33)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Gebet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(17,1-26)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Zurüstung für den Dienst als Modell für die Gemeinde (vgl.   Epheser 4,11-16; 2. Timotheus 2,2)</a:t>
            </a:r>
          </a:p>
          <a:p>
            <a:pPr marL="715963"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4140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EF270-A8B0-8D9F-2799-37BDCCBBE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37BDAD18-AE42-0731-FDA9-8F5FCF3C4408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A03EAB49-4131-9DE8-622A-FCA1D28DD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rafik 4" descr="Ein Bild, das Bild, Kunst, Bildende Kunst, Museum enthält.&#10;&#10;KI-generierte Inhalte können fehlerhaft sein.">
            <a:extLst>
              <a:ext uri="{FF2B5EF4-FFF2-40B4-BE49-F238E27FC236}">
                <a16:creationId xmlns:a16="http://schemas.microsoft.com/office/drawing/2014/main" id="{E5AD8821-992E-218D-C66E-19F5B1ADB0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2733" y="826026"/>
            <a:ext cx="9271000" cy="54014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9760111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8F860-2377-1A23-7197-FB263F9FC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3FD470AC-F706-C69E-C908-446B815E60E8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061D3C8-D4F9-2B0C-7121-F3C60D4B76C2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Kontext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485461C0-C729-4EBE-5680-363FB97AD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8EACC869-DD71-B268-F9F4-16DC0F896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14979"/>
            <a:ext cx="11234928" cy="534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Abschiedsrede als Grundlage für seinen Auftrag an die 	      Jünger nach seiner Auferstehung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(20,21; vgl. 17,18)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Reinigung / Heiligung / Absonderung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(13,1-30)</a:t>
            </a:r>
          </a:p>
          <a:p>
            <a:pPr marL="1173163" lvl="1" indent="-342900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de-DE" sz="2000" kern="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Zeugnis eines demütigen Liebesdienstes </a:t>
            </a:r>
            <a:r>
              <a:rPr lang="de-DE" sz="2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(13,1-5)</a:t>
            </a:r>
          </a:p>
          <a:p>
            <a:pPr marL="1173163" lvl="1" indent="-342900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de-DE" sz="2000" kern="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Sinnbild für geistliche Reinigung </a:t>
            </a:r>
            <a:r>
              <a:rPr lang="de-DE" sz="2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(13,6-11)</a:t>
            </a:r>
          </a:p>
          <a:p>
            <a:pPr marL="1173163" lvl="1" indent="-342900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de-DE" sz="2000" kern="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Vorbild zum Nacheifern </a:t>
            </a:r>
            <a:r>
              <a:rPr lang="de-DE" sz="2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(13,12-17)</a:t>
            </a:r>
          </a:p>
          <a:p>
            <a:pPr marL="1173163" lvl="1" indent="-342900">
              <a:buFont typeface="Arial" panose="020B0604020202020204" pitchFamily="34" charset="0"/>
              <a:buChar char="•"/>
              <a:tabLst>
                <a:tab pos="719138" algn="l"/>
              </a:tabLst>
              <a:defRPr/>
            </a:pPr>
            <a:r>
              <a:rPr lang="de-DE" sz="2000" kern="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Bescheinigung des Verräters, der sich entfernt </a:t>
            </a:r>
            <a:r>
              <a:rPr lang="de-DE" sz="2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(13,18-30)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Hinweise und Hilfestellungen für die Aussendung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(13,31-16,33)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Gebet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(17,1-26)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Zurüstung für den Dienst als Modell für die Gemeinde (vgl.   Epheser 4,11-16; 2. Timotheus 2,2)</a:t>
            </a:r>
          </a:p>
        </p:txBody>
      </p:sp>
    </p:spTree>
    <p:extLst>
      <p:ext uri="{BB962C8B-B14F-4D97-AF65-F5344CB8AC3E}">
        <p14:creationId xmlns:p14="http://schemas.microsoft.com/office/powerpoint/2010/main" val="28303052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5E717-9D3E-A9DE-1073-901820E8E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A18640C7-8EEA-0F14-6ED8-79B859A00CA1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E166093C-5298-E8E7-9C9C-338CD55C0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geistliche Dimension der Fußwaschung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B6D3B1B6-5E5C-C799-88FD-C2D2B8748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8DF13FCA-953A-3B77-A51C-74F6EF5B729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Lass dich baden zur Rettung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7110E2-46F0-C1C1-059B-D46F228CF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Fußwaschung als Gegenstandslektion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4,1-26; 7,37-39)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Baden als einmalige Reinigung von der Schuld der Sünde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Füße-waschen als alltägliches reinigen-lassen von Sünden </a:t>
            </a:r>
            <a:endParaRPr lang="de-DE" sz="2400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Biblische Sprache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Bad der Wiedergeburt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(Titus 3,5; vgl. Johannes 3,5; Hesekiel 36,25)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Reinigung der Herzen durch Glauben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(Apostelgeschichte 15,9)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Rein durch (die Annahme des) Wort(es)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(Johannes 15,3)</a:t>
            </a:r>
            <a:endParaRPr lang="de-DE" sz="24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Biblische Illustration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(2. Mose 30,19; 3. Mose 8,6)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Lass dich baden und bleib kein falscher Fuffi!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795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389B5-54F5-B054-CBA9-16DCF10B2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6355B499-15D3-2AD7-E380-C71D19E9356D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C24A33EF-B906-4777-F2A4-E7ED0AB39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geistliche Dimension der Fußwaschung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A49D21B5-56D7-E53D-6D2F-196792874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3BF3324F-94D8-B6D7-CF99-8379CEC17B0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Lass dich baden zur Rettung</a:t>
            </a:r>
          </a:p>
          <a:p>
            <a:pPr>
              <a:defRPr/>
            </a:pPr>
            <a:endParaRPr lang="de-DE" sz="5400" b="1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  <a:p>
            <a:pPr>
              <a:defRPr/>
            </a:pPr>
            <a:endParaRPr lang="de-DE" sz="5400" b="1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  <a:p>
            <a:pPr>
              <a:defRPr/>
            </a:pPr>
            <a:endParaRPr lang="de-DE" sz="5400" b="1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  <a:p>
            <a:pPr>
              <a:defRPr/>
            </a:pPr>
            <a:endParaRPr lang="de-DE" sz="5400" b="1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  <a:p>
            <a:pPr>
              <a:defRPr/>
            </a:pPr>
            <a:endParaRPr lang="de-DE" sz="5400" b="1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  <a:p>
            <a:pPr>
              <a:defRPr/>
            </a:pPr>
            <a:endParaRPr lang="de-DE" sz="5400" b="1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Wasch die Füße zur Heiligung</a:t>
            </a:r>
          </a:p>
          <a:p>
            <a:pPr>
              <a:defRPr/>
            </a:pPr>
            <a:endParaRPr lang="de-DE" sz="5400" b="1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71842967-3D13-948A-FBCD-4FC9B4EAF2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239" y="1131888"/>
            <a:ext cx="8260796" cy="4298053"/>
          </a:xfrm>
          <a:prstGeom prst="rect">
            <a:avLst/>
          </a:prstGeom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5DD7A1C2-4F3A-C732-58DE-A8A8724ACD0A}"/>
              </a:ext>
            </a:extLst>
          </p:cNvPr>
          <p:cNvSpPr/>
          <p:nvPr/>
        </p:nvSpPr>
        <p:spPr>
          <a:xfrm>
            <a:off x="2162523" y="4852328"/>
            <a:ext cx="180210" cy="166861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319684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623BA-8F14-0F58-2EB0-F44DDEC11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3D929204-7E82-B286-8BD4-17567A36B26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75472990-8753-5F1C-793F-1A19155A5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geistliche Dimension der Fußwaschung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76E3C10D-8726-B7EC-80EE-0C22B1897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1D72A9D6-5944-985F-C083-2A01C5BFAE1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Wasch die Füße zur Heiligung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F92817-F014-4359-713B-64BAB2FDD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Fußwaschung als Gegenstandslektion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4,1-26; 7,37-39)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Baden als einmalige Reinigung von der Schuld der Sünde</a:t>
            </a:r>
            <a:endParaRPr lang="de-DE" sz="2400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Füße-waschen als alltägliches reinigen-lassen von Sünden 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Biblische Sprache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Heiligung durch Gottes Wort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(Johannes 17,17.19)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Reinigung durch das Wasserbad im Wort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(Epheser 5,26; vgl. 2. Korinther 7,1)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Den Weg reinhalten durch halten an Gottes Wort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(Psalm 119,9)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Sünden bekennen führt zur Reinigung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Johannes 1,9)</a:t>
            </a:r>
            <a:endParaRPr lang="de-DE" sz="24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Lass deine Füße durch das Wort und das Bekenntnis reinigen!</a:t>
            </a:r>
          </a:p>
        </p:txBody>
      </p:sp>
    </p:spTree>
    <p:extLst>
      <p:ext uri="{BB962C8B-B14F-4D97-AF65-F5344CB8AC3E}">
        <p14:creationId xmlns:p14="http://schemas.microsoft.com/office/powerpoint/2010/main" val="37296058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3E065-AC23-775B-A3E7-BA75C7A8D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B6611B38-A763-4614-DD1B-94A593C30C7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E5B3E698-48B1-DD69-0D66-5F21E227F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 geistliche Dimension der Fußwaschung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9C1BECF7-A9E5-6A43-3CC4-224B4772C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DD21C70-453F-A4DC-4881-61FBE59F2FD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Wasch die Füße zur Heiligung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C1570CA-FDAC-CE5B-0104-58487E020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Es ist eine Schuldigkeit, die Füße der Mitgeschwister im demütigen Liebesdienst zu waschen!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Wort Gottes reichlich in / unter uns wohnen lassen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(Kolosser 3,16)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Wort Gottes lehrt, überführt, weist zurecht und unterweist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(2. Timotheus 3,16)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Jeden Tag ermuntern, damit niemand dem Betrug der Sünde verfällt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(Hebräer 3,13)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Aufeinander acht haben, zu Liebe und guten Werken anreizen, indem wir Zusammenkommen wahrnehmen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(Hebräer 10,24-25)</a:t>
            </a: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Einander aufrichten und die Lasten der Sünde tragen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(Galater 6,1-2)</a:t>
            </a:r>
            <a:endParaRPr lang="de-DE" sz="24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Einander die Sünden bekennen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(Jakobus 5,16)</a:t>
            </a:r>
            <a:endParaRPr lang="de-DE" sz="24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Werde Täter des Wortes und hilf bei der Reinigung der Füße mit!</a:t>
            </a:r>
          </a:p>
        </p:txBody>
      </p:sp>
    </p:spTree>
    <p:extLst>
      <p:ext uri="{BB962C8B-B14F-4D97-AF65-F5344CB8AC3E}">
        <p14:creationId xmlns:p14="http://schemas.microsoft.com/office/powerpoint/2010/main" val="33097216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591</Words>
  <Application>Microsoft Office PowerPoint</Application>
  <PresentationFormat>Breitbild</PresentationFormat>
  <Paragraphs>79</Paragraphs>
  <Slides>10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 ESSENCE</vt:lpstr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Johannes 13,6-17: Die geistliche Dimension der Fußwaschung</dc:title>
  <dc:creator>Sascha Kriegler</dc:creator>
  <cp:lastModifiedBy>Sascha Kriegler</cp:lastModifiedBy>
  <cp:revision>620</cp:revision>
  <dcterms:created xsi:type="dcterms:W3CDTF">2015-12-06T14:34:46Z</dcterms:created>
  <dcterms:modified xsi:type="dcterms:W3CDTF">2025-10-05T07:14:19Z</dcterms:modified>
</cp:coreProperties>
</file>