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0"/>
  </p:notesMasterIdLst>
  <p:sldIdLst>
    <p:sldId id="585" r:id="rId2"/>
    <p:sldId id="895" r:id="rId3"/>
    <p:sldId id="700" r:id="rId4"/>
    <p:sldId id="878" r:id="rId5"/>
    <p:sldId id="885" r:id="rId6"/>
    <p:sldId id="896" r:id="rId7"/>
    <p:sldId id="897" r:id="rId8"/>
    <p:sldId id="898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  <a:srgbClr val="00FF00"/>
    <a:srgbClr val="FF0000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82" autoAdjust="0"/>
    <p:restoredTop sz="94667" autoAdjust="0"/>
  </p:normalViewPr>
  <p:slideViewPr>
    <p:cSldViewPr snapToGrid="0">
      <p:cViewPr varScale="1">
        <p:scale>
          <a:sx n="143" d="100"/>
          <a:sy n="143" d="100"/>
        </p:scale>
        <p:origin x="144" y="3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0F090-7E74-4FFD-BE36-E9B69AED82C3}" type="datetimeFigureOut">
              <a:rPr lang="de-DE" smtClean="0"/>
              <a:t>16.11.2025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64BAB-5BA2-4FE7-B15A-FCB7F3CF80A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0919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A41F3-FDDC-51D3-78E6-20EC3E701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91C94FA-8F13-7A8E-0BC1-0305B61673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52C78D6-E505-5266-84AD-48C3EB2595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37A923B-42CA-F045-E82D-51A97B182F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25002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B490D-F6CF-A14A-CB7B-90A6B2E3F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DD0A204-E6D0-13DC-1092-E38868E198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F712DE5-A923-673D-0433-56C73612D1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9594FCB-757F-2594-C838-4E359BA069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81850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0F3D0-0AC0-C2A6-0FB0-87606C24A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FE88239-3827-2D8C-5158-5AB36CFE9C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FBD8D50-67E6-A483-2ECA-B4B7C3C2A4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351676C-C5D8-2EA4-CF1E-598E0C079B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49344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16.11.2025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1495932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16.11.2025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1670472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16.11.2025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5043151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16.11.2025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417278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16.11.2025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1488032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16.11.2025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924734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16.11.2025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43208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16.11.2025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212909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16.11.2025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458274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16.11.2025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897840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16.11.2025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655982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78052-0DDC-454C-BFA8-EE9E5D62F210}" type="datetimeFigureOut">
              <a:rPr lang="de-DE" smtClean="0"/>
              <a:t>16.11.2025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459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openxmlformats.org/officeDocument/2006/relationships/hyperlink" Target="https://commons.wikimedia.org/wiki/Category:Hygiene?uselang=d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hyperlink" Target="https://animalcrossingwiki.de/nachbarn/juna" TargetMode="External"/><Relationship Id="rId9" Type="http://schemas.openxmlformats.org/officeDocument/2006/relationships/hyperlink" Target="https://pixabay.com/de/bibel-buch-christliche-heilig-1108074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ixabay.com/de/bibel-buch-christliche-heilig-1108074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4" name="Picture 4" descr="logo">
            <a:extLst>
              <a:ext uri="{FF2B5EF4-FFF2-40B4-BE49-F238E27FC236}">
                <a16:creationId xmlns:a16="http://schemas.microsoft.com/office/drawing/2014/main" id="{FA509D64-B823-47C6-AE2F-D6A36D6605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3830022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DDB1C-C7AA-3DC2-8CF7-676A1F6CD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17DBA05B-EBA6-7C04-73DE-C0CACEAC5605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4" name="Picture 4" descr="logo">
            <a:extLst>
              <a:ext uri="{FF2B5EF4-FFF2-40B4-BE49-F238E27FC236}">
                <a16:creationId xmlns:a16="http://schemas.microsoft.com/office/drawing/2014/main" id="{2BB95313-C88B-0107-47C7-D84856B81F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Grafik 4" descr="Ein Bild, das Badezimmer, Toilette enthält.&#10;&#10;KI-generierte Inhalte können fehlerhaft sein.">
            <a:extLst>
              <a:ext uri="{FF2B5EF4-FFF2-40B4-BE49-F238E27FC236}">
                <a16:creationId xmlns:a16="http://schemas.microsoft.com/office/drawing/2014/main" id="{C2A545BA-7939-A3F5-19E6-4FE0F8897F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931148" y="1439022"/>
            <a:ext cx="1671581" cy="3979955"/>
          </a:xfrm>
          <a:prstGeom prst="rect">
            <a:avLst/>
          </a:prstGeom>
        </p:spPr>
      </p:pic>
      <p:pic>
        <p:nvPicPr>
          <p:cNvPr id="10" name="Grafik 9" descr="Ein Bild, das Im Haus, Wand, Maschine enthält.&#10;&#10;KI-generierte Inhalte können fehlerhaft sein.">
            <a:extLst>
              <a:ext uri="{FF2B5EF4-FFF2-40B4-BE49-F238E27FC236}">
                <a16:creationId xmlns:a16="http://schemas.microsoft.com/office/drawing/2014/main" id="{E875A078-A3EF-D168-514E-668C23C8B4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72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6085619" y="1623798"/>
            <a:ext cx="1941730" cy="3610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Grafik 12" descr="Ein Bild, das Papier, Text, Buch, lesen enthält.&#10;&#10;KI-generierte Inhalte können fehlerhaft sein.">
            <a:extLst>
              <a:ext uri="{FF2B5EF4-FFF2-40B4-BE49-F238E27FC236}">
                <a16:creationId xmlns:a16="http://schemas.microsoft.com/office/drawing/2014/main" id="{F904C5D3-956E-875F-C795-C128D1EE4C3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242697" y="1804987"/>
            <a:ext cx="11641833" cy="4135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8907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Drei Trostspender Jesu für deinen Auftrag</a:t>
            </a:r>
            <a:endParaRPr lang="de-DE" sz="32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CB64CCA8-1375-4D87-BCE6-1D824757A2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A8B458F8-3602-4898-BE61-0B2AF11AE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51063"/>
            <a:ext cx="8543924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cs typeface="Arial" charset="0"/>
              </a:rPr>
              <a:t>Johannes 14,22-31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A326F71-41C5-403C-B067-45190D54D33B}"/>
              </a:ext>
            </a:extLst>
          </p:cNvPr>
          <p:cNvSpPr/>
          <p:nvPr/>
        </p:nvSpPr>
        <p:spPr>
          <a:xfrm>
            <a:off x="457200" y="3246260"/>
            <a:ext cx="11320272" cy="246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Gehorche „einfach“ Jesu Worten (Verse 22-24)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Vertraue dem Wirken des Geistes (Verse 25-26)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Ruhe in Frieden (Verse 27-31)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tabLst>
                <a:tab pos="541338" algn="l"/>
              </a:tabLst>
            </a:pPr>
            <a:r>
              <a:rPr lang="de-DE" sz="2800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Drei Trostspender Jesu, damit du deinen Auftrag mutig ausführst.</a:t>
            </a:r>
          </a:p>
        </p:txBody>
      </p:sp>
    </p:spTree>
    <p:extLst>
      <p:ext uri="{BB962C8B-B14F-4D97-AF65-F5344CB8AC3E}">
        <p14:creationId xmlns:p14="http://schemas.microsoft.com/office/powerpoint/2010/main" val="41639403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8F860-2377-1A23-7197-FB263F9FC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3FD470AC-F706-C69E-C908-446B815E60E8}"/>
              </a:ext>
            </a:extLst>
          </p:cNvPr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061D3C8-D4F9-2B0C-7121-F3C60D4B76C2}"/>
              </a:ext>
            </a:extLst>
          </p:cNvPr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Kontext</a:t>
            </a:r>
            <a:endParaRPr lang="de-DE" sz="32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485461C0-C729-4EBE-5680-363FB97AD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8EACC869-DD71-B268-F9F4-16DC0F896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14979"/>
            <a:ext cx="11234928" cy="534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Hintergrund ist totale Entmutigung: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 </a:t>
            </a: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Jesus wird fortgehen, sterben und verraten werden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(7,34; 8,21.35; 12,32-33; 13,21.33) </a:t>
            </a: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u. Ä. m.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Die großen Themen: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Jesus redet von seinem Weggang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(14,2-6.12.18-19)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Jesus sendet den Heiligen Geist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(14,16-17)</a:t>
            </a: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Jesus erklärt den Zusammenhang zwischen „ihn lieben“ und „seine Gebote halten“: Die Liebe ist die treibende Kraft / Quelle und der Gehorsam die untrennbare Auswirkung / der sichtbare Beweis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(14,15.21.23-24)</a:t>
            </a:r>
            <a:endParaRPr lang="de-DE" kern="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sym typeface="Wingdings" pitchFamily="2" charset="2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Die Erkenntnis Christi ist abhängig von Liebe bzw. Gehorsam!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5963">
              <a:tabLst>
                <a:tab pos="719138" algn="l"/>
              </a:tabLst>
              <a:defRPr/>
            </a:pP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5963">
              <a:tabLst>
                <a:tab pos="719138" algn="l"/>
              </a:tabLst>
              <a:defRPr/>
            </a:pP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3052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88F3A-1BAC-B32E-FE69-4AD015F11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BB907886-C635-FB40-1D90-D8C9DD30B56E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3C348180-8124-DE42-6190-375C77B6B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Trostspender Jesu für deinen Auftrag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791C1766-B1C1-1534-34BD-829035712B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F2C6862C-BA4C-88DC-98F0-59BDE75CE5E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Gehorche „einfach“ Jesu Worten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51533D3-67AB-DF20-0824-4A8A2F70E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… damit du ihn selbst (Wesen, Wirken) in der persönlichen Beziehung zu ihm mehr erkennst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(14,15.21.23-24)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… damit du die segensreichen Auswirkungen erlebst: Liebe, Offenbarung Christi, Gemeinschaft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</a:t>
            </a:r>
            <a:r>
              <a:rPr lang="nn-NO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14,21.23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Nimm deine Bibel, lies, beobachte, sinne nach, suche Prinzipien und wende sie auf dein Leben an!</a:t>
            </a:r>
          </a:p>
        </p:txBody>
      </p:sp>
    </p:spTree>
    <p:extLst>
      <p:ext uri="{BB962C8B-B14F-4D97-AF65-F5344CB8AC3E}">
        <p14:creationId xmlns:p14="http://schemas.microsoft.com/office/powerpoint/2010/main" val="12952064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4437F-301A-80EE-CFB3-7661D5FD5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A0949FC7-6CE2-12F7-4B40-7B2B43C73090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F7CBE0D7-2C0B-A481-1015-B3A5F6F8E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Trostspender Jesu für deinen Auftrag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8370C0B2-B1D5-D6A7-C880-6EC6FD187B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40812DC9-1D5E-817F-1ED3-8F97C4F00036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Vertraue dem Wirken des Geistes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844F4CE-318D-B70A-C22C-987308D22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 lehrt und erinnert an alles (!), was (Einschränkung!) Jesus ihnen gesagt hat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(2,22; 7,39; 20,9; vgl. 16,13; 1. Johannes 2,20.27)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sym typeface="Wingdings" panose="05000000000000000000" pitchFamily="2" charset="2"/>
              </a:rPr>
              <a:t>	 Ein Hinweis, wie die Evangelien in Glaubwürdigkeit und 	Irrtumslosigkeit geschrieben werden können!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sym typeface="Wingdings" panose="05000000000000000000" pitchFamily="2" charset="2"/>
              </a:rPr>
              <a:t>	 Briefe und Offenbarung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sym typeface="Wingdings" panose="05000000000000000000" pitchFamily="2" charset="2"/>
              </a:rPr>
              <a:t>(16,12-14)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Der Geist lehrt von Jesus, bezeugt, offenbart und verherrlicht ihn in deinem Leben (14,26; 15,26; 16,14; 1. Korinther 2,10-12)!</a:t>
            </a:r>
          </a:p>
        </p:txBody>
      </p:sp>
    </p:spTree>
    <p:extLst>
      <p:ext uri="{BB962C8B-B14F-4D97-AF65-F5344CB8AC3E}">
        <p14:creationId xmlns:p14="http://schemas.microsoft.com/office/powerpoint/2010/main" val="440115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C454F-5306-A635-610B-B9D7F8325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3165426D-F61E-C64B-BE0D-0CBE626DBAED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8D91DEAC-2697-CEF7-27B0-D31178DF1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Trostspender Jesu für deinen Auftrag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E7ED0DDF-FF9C-7F20-5789-EADCC20DD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F843589D-220D-29D1-4997-E0F8736C1C9B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3. Ruhe in Frieden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F06E4E7-CFFE-196A-F793-7CFFA065E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Definition: Ein Zustand der Ruhe und des Wohlseins (Glück, Sicherheit, Heil, Gelassenheit) – auf Basis des Werkes Christi!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Jesus hinterlässt Frieden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(Römer 5,1; Jesaja 53,5)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Jesus gibt seinen Frieden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(16,33; 20,19.26; 2. Thessalonicher 3,16)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Jesu Friede ist nicht kurzfristig, selbstsüchtig, löchrig, brüchig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Jesu Friede bedeutet Herzensruhe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(Philipper 4,7)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Dein Herz kann bei Jesus zur Ruhe kommen (Philipper 4,7) – das Evangelium ist die Grundlage dafür!</a:t>
            </a:r>
          </a:p>
        </p:txBody>
      </p:sp>
    </p:spTree>
    <p:extLst>
      <p:ext uri="{BB962C8B-B14F-4D97-AF65-F5344CB8AC3E}">
        <p14:creationId xmlns:p14="http://schemas.microsoft.com/office/powerpoint/2010/main" val="38734965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2F91E-C3DE-B26F-3678-685792EAE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4141B811-F680-F1A0-B551-CB9F873B8FDF}"/>
              </a:ext>
            </a:extLst>
          </p:cNvPr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A5A88F3-12EF-B3B9-4C0B-9BDFCF18918C}"/>
              </a:ext>
            </a:extLst>
          </p:cNvPr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Drei Trostspender Jesu für deinen Auftrag</a:t>
            </a:r>
            <a:endParaRPr lang="de-DE" sz="32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2B39F500-1820-9F17-4EA3-8C9F362DB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6D67F805-DB1C-8DE7-0707-93352B60B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51063"/>
            <a:ext cx="8543924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cs typeface="Arial" charset="0"/>
              </a:rPr>
              <a:t>Johannes 14,22-31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F04443E4-31CD-38A2-38DD-4D915678FE76}"/>
              </a:ext>
            </a:extLst>
          </p:cNvPr>
          <p:cNvSpPr/>
          <p:nvPr/>
        </p:nvSpPr>
        <p:spPr>
          <a:xfrm>
            <a:off x="457200" y="3246260"/>
            <a:ext cx="11320272" cy="246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Gehorche „einfach“ Jesu Worten (Verse 22-24)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Vertraue dem Wirken des Geistes (Verse 25-26)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Ruhe in Frieden (Verse 27-31)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tabLst>
                <a:tab pos="541338" algn="l"/>
              </a:tabLst>
            </a:pPr>
            <a:r>
              <a:rPr lang="de-DE" sz="2800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Drei Trostspender Jesu, damit du deinen Auftrag mutig ausführst.</a:t>
            </a:r>
          </a:p>
        </p:txBody>
      </p:sp>
      <p:pic>
        <p:nvPicPr>
          <p:cNvPr id="3" name="Grafik 2" descr="Ein Bild, das Papier, Text, Buch, lesen enthält.&#10;&#10;KI-generierte Inhalte können fehlerhaft sein.">
            <a:extLst>
              <a:ext uri="{FF2B5EF4-FFF2-40B4-BE49-F238E27FC236}">
                <a16:creationId xmlns:a16="http://schemas.microsoft.com/office/drawing/2014/main" id="{D9FC5BF3-5E43-9FE0-16AF-9A358782B7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810276" y="3900661"/>
            <a:ext cx="2805303" cy="996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14465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463</Words>
  <Application>Microsoft Office PowerPoint</Application>
  <PresentationFormat>Breitbild</PresentationFormat>
  <Paragraphs>48</Paragraphs>
  <Slides>8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 ESSENCE</vt:lpstr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Johannes 14,22-31: THEMA</dc:title>
  <dc:creator>Sascha Kriegler</dc:creator>
  <cp:lastModifiedBy>Sascha Kriegler</cp:lastModifiedBy>
  <cp:revision>628</cp:revision>
  <dcterms:created xsi:type="dcterms:W3CDTF">2015-12-06T14:34:46Z</dcterms:created>
  <dcterms:modified xsi:type="dcterms:W3CDTF">2025-11-16T00:03:14Z</dcterms:modified>
</cp:coreProperties>
</file>