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2"/>
  </p:notesMasterIdLst>
  <p:sldIdLst>
    <p:sldId id="585" r:id="rId2"/>
    <p:sldId id="700" r:id="rId3"/>
    <p:sldId id="885" r:id="rId4"/>
    <p:sldId id="899" r:id="rId5"/>
    <p:sldId id="900" r:id="rId6"/>
    <p:sldId id="901" r:id="rId7"/>
    <p:sldId id="902" r:id="rId8"/>
    <p:sldId id="903" r:id="rId9"/>
    <p:sldId id="904" r:id="rId10"/>
    <p:sldId id="90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00FF00"/>
    <a:srgbClr val="FF0000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82" autoAdjust="0"/>
    <p:restoredTop sz="94667" autoAdjust="0"/>
  </p:normalViewPr>
  <p:slideViewPr>
    <p:cSldViewPr snapToGrid="0">
      <p:cViewPr varScale="1">
        <p:scale>
          <a:sx n="143" d="100"/>
          <a:sy n="143" d="100"/>
        </p:scale>
        <p:origin x="144" y="3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A41F3-FDDC-51D3-78E6-20EC3E70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91C94FA-8F13-7A8E-0BC1-0305B61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2C78D6-E505-5266-84AD-48C3EB259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7A923B-42CA-F045-E82D-51A97B182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02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CB483-BF39-8EDD-BEEB-40381F750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5161F71-8386-8E70-724B-EA010B630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9ADCFFA-26B1-AEBE-0155-CD5B8D14FB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DCDC7F-8F9F-D809-B018-01DB51C4E8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1063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A360-EA01-BE8E-BE47-4A57B7BA1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9AFC808-8956-BBBD-1729-81D1D4E0E8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74CD698-9F2E-E8F0-0915-821DEF2A95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3DEB91-00A8-8391-1B79-0C6982B583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9584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9F607-8336-6204-56F7-B60058A71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6A4B5C0-289D-5482-EC06-51E86A03D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2A46536-7799-73DF-A7B5-31DAD16D0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EE776CE-24E0-9343-26A6-A129D311E3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361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53F00-3475-D5DC-F442-866CB1E69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3324307-57F8-E4BB-B501-C87BF07B64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0084B1A-F062-73F3-A228-BBD5F4BF2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67E0DA-2A35-823F-4C52-B183235D23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0274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22BF6-2244-9E7C-E546-8E33AC7FA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CE2AC61-EF94-F7AF-D4A2-A71B404E84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D0175B5-B785-3DA6-3A51-DC117F246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D4DBF0B-6D78-35BA-D7C9-2832CA3DD2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376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139DA-B5F9-7BEB-BEC0-4CAFB601D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1E29A97-C082-B931-1DEC-06469C0660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A3D8E25-F090-EFE6-F1E0-0E4EFA2584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56D319-2005-7C36-C39E-DB81434338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472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21.02.2026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32889-C1B1-4B2E-864E-25DC8E7E3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B5BA2334-5AD0-5D0E-4475-D076761C2055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E387569-3E11-5B3A-0FDF-D2A4DF6C5390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Der Doppel-Wumms des Heiligen Geistes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7C99B94D-D794-565D-814F-2B3CEE662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873ED357-6D84-1FBE-EBA9-779F88B31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16,8-15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BEE6DF10-33AF-E787-F3B3-38087F6F7DEE}"/>
              </a:ext>
            </a:extLst>
          </p:cNvPr>
          <p:cNvSpPr/>
          <p:nvPr/>
        </p:nvSpPr>
        <p:spPr>
          <a:xfrm>
            <a:off x="457200" y="3246260"/>
            <a:ext cx="11320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Der Heilige Geist überführt die Welt (Verse 8-11)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Der Heilige Geist arbeitet für Jesu Jünger (Verse 12-15)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Aufgaben des Heiligen Geistes, damit du für deinen Auftrag ermutigt wirst.</a:t>
            </a:r>
          </a:p>
        </p:txBody>
      </p:sp>
    </p:spTree>
    <p:extLst>
      <p:ext uri="{BB962C8B-B14F-4D97-AF65-F5344CB8AC3E}">
        <p14:creationId xmlns:p14="http://schemas.microsoft.com/office/powerpoint/2010/main" val="303762019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Der Doppel-Wumms des Heiligen Geistes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16,8-15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Der Heilige Geist überführt die Welt (Verse 8-11)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Der Heilige Geist arbeitet für Jesu Jünger (Verse 12-15)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Aufgaben des Heiligen Geistes, damit du für deinen Auftrag ermutigt wirst.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88F3A-1BAC-B32E-FE69-4AD015F1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B907886-C635-FB40-1D90-D8C9DD30B56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3C348180-8124-DE42-6190-375C77B6B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91C1766-B1C1-1534-34BD-829035712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2C6862C-BA4C-88DC-98F0-59BDE75CE5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Der Heilige Geist überführt die Welt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1533D3-67AB-DF20-0824-4A8A2F70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Überführen: An den Tag bringen / nachweisen, überzeugen und folglich zurechtweisen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8,46; Titus 1,9)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Ein andauerndes Wirken durch die Anwesenheit des Heiligen Geistes durch das Zeugnis der Jünger Jesu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6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7664D-33CE-BF24-D790-AFA6E9CD3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8A580CA9-930F-AB32-D2AF-ACED2EBE7AB3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EC2C0A03-068D-0816-5B0A-9B1CA5599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B16021ED-DC56-F5C4-D4AB-FDFEB2777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375B97AF-4BB7-7EB7-94C5-72CEC90D6EA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Der Heilige Geist überführt die Welt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DA8702-20BB-64AC-37C0-808DACA1B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a) … wegen Sünde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Beweis: Die Menschen dieser Welt glauben nicht an Jesus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Geist ist da, weil Christus verworfen wurde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größte Sünde: Unglaube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8,24)</a:t>
            </a:r>
          </a:p>
        </p:txBody>
      </p:sp>
    </p:spTree>
    <p:extLst>
      <p:ext uri="{BB962C8B-B14F-4D97-AF65-F5344CB8AC3E}">
        <p14:creationId xmlns:p14="http://schemas.microsoft.com/office/powerpoint/2010/main" val="29958148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DC64B-6B79-5EAB-CD9B-5DB711D99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78EFC469-647F-B12F-3D6B-1417AA82AFE2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0C0EC54-8929-FC5A-89A0-3222FBE4B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C91EEA0A-49D5-722B-27AE-CDF286C0E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B727B422-44AE-DACF-2197-EC5A197E3ED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Der Heilige Geist überführt die Welt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FEE965E-5FF7-2FCE-E7BD-7F429C2C2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… wegen Gerechtigkeit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Beweis: Jesus geht zum Vater &amp; die Jünger schauen ihn nicht mehr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Gerechte, der zu unrecht am Kreuz hing, siegte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Seine Auferstehung und Himmelfahrt bestätigen die Gerechtigkeit Christi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349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DAE64-E473-640D-6669-1A2630604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679CC0DE-0FB3-11E6-8F00-3E878FD28D6A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699872C-32B5-9FA3-5142-6883B4E89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3CA99EB3-603A-20A9-8847-8EB72F6F2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BE9DAB7-1999-1FDC-8B5F-8AE8713D02A9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Der Heilige Geist überführt die Welt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BFE5852-A51C-B1F8-423D-753BE180A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c) … wegen Gericht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Beweis: Weil Satan gerichtet ist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(12,31; 14,30; vgl. Kolosser 2,15)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Welt erlebt, wie sie unter der verdorbenen Herrschaft Satans steht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2,2)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Ungerechten werden eines Tages auch gerichtet werden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Wie reagierst du auf die überführende Kraft des Heiligen Geistes?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Ermutigung für deinen Auftrag: Sei aktiv, denn der Geist wirkt!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8394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40B38-06AC-6AC1-1823-E9154B4D0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0054A7F-BBAB-CB89-6068-BDFBC8BDDD7D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9B4BDE9A-B84A-D06D-B208-1319A507A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CF14A7DD-6CB5-D2C3-A837-F49A91CAB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278835C3-0464-6933-1FE2-276FCBFD8A5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Der Heilige Geist arbeitet für Jesu Jünger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8A1F1F-ED3B-9D2E-0916-882417082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a) … indem er in die Wahrheit führt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Heilige Geist ist der Geist der Wahrheit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14,17; 15,26; 1. Johannes 4,6; vgl. 1. Johannes 2,27; 5,6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Ankündigung für die Irrtumslosigkeit des NTs!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8500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41" end="1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charRg st="141" end="1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0EEDF-BA24-8730-7B41-3C338BFC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E351F569-2D5E-767A-4798-59777879B526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523ECB34-B5AA-59E5-90A6-208E71150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EE83659B-E792-6596-A542-A261591D4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5E51DDE8-68FB-58D2-E72E-D522115517D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Der Heilige Geist arbeitet für Jesu Jünger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2EA45B-4B9E-D085-2FB7-B8049A19F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… indem er das Kommende verkündet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Rückblick: Der Heilige Geist lehrt die Worte Jesu und erinnert an sie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(14,26)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Heilige Geist schenkt zusätzliche Offenbarung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(16,13)</a:t>
            </a:r>
          </a:p>
          <a:p>
            <a:pPr marL="1116013" lvl="1" indent="-357188">
              <a:tabLst>
                <a:tab pos="719138" algn="l"/>
              </a:tabLst>
              <a:defRPr/>
            </a:pP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311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676E5-4D98-6753-3DF0-D4DD1DC0A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A20B1DD5-76DC-1AE4-5F6E-8D11B07054FA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4ACB049C-98BC-7DD7-EE6E-83232EF2A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Der Doppel-Wumms des Heiligen Geistes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F574AC73-EF94-F9DF-2128-256F7D8209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34EF147F-7720-0D8B-7728-332B6440A673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Der Heilige Geist arbeitet für Jesu Jünger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D224AD-E1E3-D8C8-450C-BFD7D2185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c) … indem er Christus verherrlicht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Heilige Geist nimmt von Jesus und verkündigt es den Jüngern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1. Korinther 2,12)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Ermutigung für deinen Auftrag: Du hast das NT als irrtumslose und autoritative Schrift!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Lass den Löwen von der Kette!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Messe alles daran und prüfe, ob etwas Christus verherrlicht!</a:t>
            </a:r>
          </a:p>
        </p:txBody>
      </p:sp>
    </p:spTree>
    <p:extLst>
      <p:ext uri="{BB962C8B-B14F-4D97-AF65-F5344CB8AC3E}">
        <p14:creationId xmlns:p14="http://schemas.microsoft.com/office/powerpoint/2010/main" val="23216498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Microsoft Office PowerPoint</Application>
  <PresentationFormat>Breitbild</PresentationFormat>
  <Paragraphs>62</Paragraphs>
  <Slides>10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Johannes 16,8-15: Der Doppel-Wumms des Heiligen Geistes</dc:title>
  <dc:creator>Sascha Kriegler</dc:creator>
  <cp:lastModifiedBy>Sascha Kriegler</cp:lastModifiedBy>
  <cp:revision>629</cp:revision>
  <dcterms:created xsi:type="dcterms:W3CDTF">2015-12-06T14:34:46Z</dcterms:created>
  <dcterms:modified xsi:type="dcterms:W3CDTF">2026-02-21T23:11:54Z</dcterms:modified>
</cp:coreProperties>
</file>