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0"/>
  </p:notesMasterIdLst>
  <p:sldIdLst>
    <p:sldId id="917" r:id="rId2"/>
    <p:sldId id="700" r:id="rId3"/>
    <p:sldId id="885" r:id="rId4"/>
    <p:sldId id="925" r:id="rId5"/>
    <p:sldId id="926" r:id="rId6"/>
    <p:sldId id="929" r:id="rId7"/>
    <p:sldId id="927" r:id="rId8"/>
    <p:sldId id="928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00FF00"/>
    <a:srgbClr val="FF0000"/>
    <a:srgbClr val="EAEFF7"/>
    <a:srgbClr val="D2D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82" autoAdjust="0"/>
    <p:restoredTop sz="94667" autoAdjust="0"/>
  </p:normalViewPr>
  <p:slideViewPr>
    <p:cSldViewPr snapToGrid="0">
      <p:cViewPr varScale="1">
        <p:scale>
          <a:sx n="143" d="100"/>
          <a:sy n="143" d="100"/>
        </p:scale>
        <p:origin x="144" y="3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D0F090-7E74-4FFD-BE36-E9B69AED82C3}" type="datetimeFigureOut">
              <a:rPr lang="de-DE" smtClean="0"/>
              <a:t>11.07.2026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64BAB-5BA2-4FE7-B15A-FCB7F3CF80A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0919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A41F3-FDDC-51D3-78E6-20EC3E701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91C94FA-8F13-7A8E-0BC1-0305B61673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52C78D6-E505-5266-84AD-48C3EB2595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37A923B-42CA-F045-E82D-51A97B182F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4BAB-5BA2-4FE7-B15A-FCB7F3CF80AF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25002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DF12E-F8AD-6FDF-3E41-5171829FC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C5B240F-2B52-867E-59B9-03A2A93EEF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6B8B103-9A9D-68CD-89CB-E843493ACF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BEBAB94-F51E-7923-C50B-A4016C97E3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4BAB-5BA2-4FE7-B15A-FCB7F3CF80AF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1851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F4212-3B5B-6605-5F6F-A698FECD1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65D3E5A-B7D9-DD37-B4BA-134EAE7A62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C7A12D5-362D-ED21-99EB-FD3AE1FE44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227931D-C505-3694-91BA-D490522B7F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4BAB-5BA2-4FE7-B15A-FCB7F3CF80AF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051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4D6AC-EDD0-E1A7-5413-FAC0AE87A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15A0A54-0027-ED76-44AE-ADC049B030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F69539D-ADE8-9DEB-3D8E-2669010E68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CE73401-8F59-9B93-26FC-B66299A30C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4BAB-5BA2-4FE7-B15A-FCB7F3CF80AF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9920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F067B-3549-FD55-91F7-1808FA972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DBD5907-1446-B288-9BAD-E53D641941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D4F0116-0225-E61B-AF5A-8281A35D9D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D8FEE4B-D372-5284-8DBF-B41A1BF017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4BAB-5BA2-4FE7-B15A-FCB7F3CF80AF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5931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11.07.2026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1495932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11.07.2026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1670472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11.07.2026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5043151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11.07.2026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4172780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11.07.2026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1488032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11.07.2026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924734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11.07.2026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0432089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11.07.2026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2129096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11.07.2026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4582740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11.07.2026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8978406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11.07.2026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655982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78052-0DDC-454C-BFA8-EE9E5D62F210}" type="datetimeFigureOut">
              <a:rPr lang="de-DE" smtClean="0"/>
              <a:t>11.07.2026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459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9C0B4-20BF-9E48-40F8-37B2813A1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1056C286-39CD-D441-9236-2E72FFA886D2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4" name="Picture 4" descr="logo">
            <a:extLst>
              <a:ext uri="{FF2B5EF4-FFF2-40B4-BE49-F238E27FC236}">
                <a16:creationId xmlns:a16="http://schemas.microsoft.com/office/drawing/2014/main" id="{645A305D-ACEE-820B-1CC4-25E3FC7A3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847123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-6477" y="-29221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>
          <a:xfrm>
            <a:off x="457199" y="274638"/>
            <a:ext cx="854392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5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</a:rPr>
              <a:t>Wann begegnest du Jesus?</a:t>
            </a:r>
            <a:endParaRPr lang="de-DE" sz="32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glow rad="139700">
                  <a:schemeClr val="tx1">
                    <a:alpha val="40000"/>
                  </a:schemeClr>
                </a:glow>
              </a:effectLst>
              <a:latin typeface="AR ESSENCE" panose="02000000000000000000" pitchFamily="2" charset="0"/>
            </a:endParaRPr>
          </a:p>
        </p:txBody>
      </p:sp>
      <p:pic>
        <p:nvPicPr>
          <p:cNvPr id="10" name="Picture 4" descr="logo">
            <a:extLst>
              <a:ext uri="{FF2B5EF4-FFF2-40B4-BE49-F238E27FC236}">
                <a16:creationId xmlns:a16="http://schemas.microsoft.com/office/drawing/2014/main" id="{CB64CCA8-1375-4D87-BCE6-1D824757A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A8B458F8-3602-4898-BE61-0B2AF11AE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151063"/>
            <a:ext cx="8543924" cy="60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60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cs typeface="Arial" charset="0"/>
              </a:rPr>
              <a:t>Johannes 20,19-31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6A326F71-41C5-403C-B067-45190D54D33B}"/>
              </a:ext>
            </a:extLst>
          </p:cNvPr>
          <p:cNvSpPr/>
          <p:nvPr/>
        </p:nvSpPr>
        <p:spPr>
          <a:xfrm>
            <a:off x="457200" y="3246260"/>
            <a:ext cx="11320272" cy="3305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4375" lvl="0" indent="-714375" eaLnBrk="0" fontAlgn="base" hangingPunct="0">
              <a:spcBef>
                <a:spcPct val="20000"/>
              </a:spcBef>
              <a:spcAft>
                <a:spcPct val="0"/>
              </a:spcAft>
              <a:buFont typeface="+mj-lt"/>
              <a:buAutoNum type="arabicPeriod"/>
              <a:tabLst>
                <a:tab pos="714375" algn="l"/>
              </a:tabLst>
            </a:pPr>
            <a:r>
              <a:rPr lang="de-DE" sz="320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Jesus begegnet den Zehn (Verse 19-23)</a:t>
            </a:r>
          </a:p>
          <a:p>
            <a:pPr marL="714375" lvl="0" indent="-714375" eaLnBrk="0" fontAlgn="base" hangingPunct="0">
              <a:spcBef>
                <a:spcPct val="20000"/>
              </a:spcBef>
              <a:spcAft>
                <a:spcPct val="0"/>
              </a:spcAft>
              <a:buFont typeface="+mj-lt"/>
              <a:buAutoNum type="arabicPeriod"/>
              <a:tabLst>
                <a:tab pos="714375" algn="l"/>
              </a:tabLst>
            </a:pPr>
            <a:r>
              <a:rPr lang="de-DE" sz="320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Jesus begegnet Thomas (Verse 24-29)</a:t>
            </a:r>
          </a:p>
          <a:p>
            <a:pPr marL="714375" lvl="0" indent="-714375" eaLnBrk="0" fontAlgn="base" hangingPunct="0">
              <a:spcBef>
                <a:spcPct val="20000"/>
              </a:spcBef>
              <a:spcAft>
                <a:spcPct val="0"/>
              </a:spcAft>
              <a:buFont typeface="+mj-lt"/>
              <a:buAutoNum type="arabicPeriod"/>
              <a:tabLst>
                <a:tab pos="714375" algn="l"/>
              </a:tabLst>
            </a:pPr>
            <a:r>
              <a:rPr lang="de-DE" sz="320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Jesus begegnet dir (Verse 30-31)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714375" algn="l"/>
              </a:tabLst>
            </a:pPr>
            <a:endParaRPr lang="de-DE" sz="3200" dirty="0">
              <a:solidFill>
                <a:schemeClr val="bg1"/>
              </a:solidFill>
              <a:effectLst>
                <a:glow rad="139700">
                  <a:schemeClr val="tx1">
                    <a:alpha val="40000"/>
                  </a:schemeClr>
                </a:glow>
              </a:effectLst>
              <a:latin typeface="AR ESSENCE" panose="02000000000000000000" pitchFamily="2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tabLst>
                <a:tab pos="541338" algn="l"/>
              </a:tabLst>
            </a:pPr>
            <a:r>
              <a:rPr lang="de-DE" sz="2800" kern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 Drei Begegnungen Jesu nach seiner Auferstehung, damit dein Glaube an Jesus Christus gestärkt oder gar zu ewigen Leben geweckt wird.</a:t>
            </a:r>
          </a:p>
        </p:txBody>
      </p:sp>
    </p:spTree>
    <p:extLst>
      <p:ext uri="{BB962C8B-B14F-4D97-AF65-F5344CB8AC3E}">
        <p14:creationId xmlns:p14="http://schemas.microsoft.com/office/powerpoint/2010/main" val="41639403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88F3A-1BAC-B32E-FE69-4AD015F11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BB907886-C635-FB40-1D90-D8C9DD30B56E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3C348180-8124-DE42-6190-375C77B6B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24613"/>
            <a:ext cx="1123492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00B0F0"/>
                </a:solidFill>
                <a:latin typeface="AR ESSENCE" panose="02000000000000000000" pitchFamily="2" charset="0"/>
                <a:cs typeface="Arial" charset="0"/>
              </a:rPr>
              <a:t>Wann begegnest du Jesus?</a:t>
            </a:r>
          </a:p>
        </p:txBody>
      </p:sp>
      <p:pic>
        <p:nvPicPr>
          <p:cNvPr id="13" name="Picture 4" descr="logo">
            <a:extLst>
              <a:ext uri="{FF2B5EF4-FFF2-40B4-BE49-F238E27FC236}">
                <a16:creationId xmlns:a16="http://schemas.microsoft.com/office/drawing/2014/main" id="{791C1766-B1C1-1534-34BD-829035712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F2C6862C-BA4C-88DC-98F0-59BDE75CE5E5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52487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 ESSENCE" panose="02000000000000000000" pitchFamily="2" charset="0"/>
              </a:rPr>
              <a:t>1. Jesus begegnet den Zehn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51533D3-67AB-DF20-0824-4A8A2F70E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16113"/>
            <a:ext cx="1123492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u="sng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Zustand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: Die Jünger sind in Furcht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(vgl. 7,13)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 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sym typeface="Wingdings" panose="05000000000000000000" pitchFamily="2" charset="2"/>
              </a:rPr>
              <a:t> Später sind sie mutige Zeugen der Auferstehung Jesu!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 (vgl. Apostelgeschichte)</a:t>
            </a:r>
            <a:endParaRPr lang="de-DE" kern="0" dirty="0">
              <a:solidFill>
                <a:schemeClr val="accent6">
                  <a:lumMod val="60000"/>
                  <a:lumOff val="40000"/>
                </a:schemeClr>
              </a:solidFill>
              <a:effectLst>
                <a:glow rad="139700">
                  <a:schemeClr val="tx1">
                    <a:alpha val="40000"/>
                  </a:schemeClr>
                </a:glow>
              </a:effectLst>
              <a:latin typeface="AR ESSENCE" panose="02000000000000000000" pitchFamily="2" charset="0"/>
              <a:ea typeface="Verdana" panose="020B0604030504040204" pitchFamily="34" charset="0"/>
              <a:cs typeface="Verdana" panose="020B0604030504040204" pitchFamily="34" charset="0"/>
              <a:sym typeface="Wingdings" pitchFamily="2" charset="2"/>
            </a:endParaRP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u="sng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Beweis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: Jesus zeigt, dass er leibhaftig auferstanden ist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(vgl. Lukas 24,41-43; Johannes 19,34-35)</a:t>
            </a: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u="sng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sym typeface="Wingdings" panose="05000000000000000000" pitchFamily="2" charset="2"/>
              </a:rPr>
              <a:t>Folge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sym typeface="Wingdings" panose="05000000000000000000" pitchFamily="2" charset="2"/>
              </a:rPr>
              <a:t>: Große Freude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 (16,20-22; vgl. Matthäus 28,8)</a:t>
            </a: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u="sng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Auftrag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: Jesus übergibt den Missionsauftrag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(vgl. 17,18; 15,16; Matthäus 28,19-20; Markus 16,15; Lukas 24,46-48)</a:t>
            </a:r>
          </a:p>
        </p:txBody>
      </p:sp>
    </p:spTree>
    <p:extLst>
      <p:ext uri="{BB962C8B-B14F-4D97-AF65-F5344CB8AC3E}">
        <p14:creationId xmlns:p14="http://schemas.microsoft.com/office/powerpoint/2010/main" val="12952064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70601-C3A8-1115-85F9-C71D113C0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B5714451-4AF3-FFC4-B8EA-E1BAEE4CDCEA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DADC9815-7129-CCB9-2D5C-2A2925461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24613"/>
            <a:ext cx="1123492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00B0F0"/>
                </a:solidFill>
                <a:latin typeface="AR ESSENCE" panose="02000000000000000000" pitchFamily="2" charset="0"/>
                <a:cs typeface="Arial" charset="0"/>
              </a:rPr>
              <a:t>Wann begegnest du Jesus?</a:t>
            </a:r>
          </a:p>
        </p:txBody>
      </p:sp>
      <p:pic>
        <p:nvPicPr>
          <p:cNvPr id="13" name="Picture 4" descr="logo">
            <a:extLst>
              <a:ext uri="{FF2B5EF4-FFF2-40B4-BE49-F238E27FC236}">
                <a16:creationId xmlns:a16="http://schemas.microsoft.com/office/drawing/2014/main" id="{BF3EBD5C-EBAE-8932-615F-E9E568CBB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1E8B80CA-3A84-2DD7-0EAF-40CF5C5CDAF0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52487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 ESSENCE" panose="02000000000000000000" pitchFamily="2" charset="0"/>
              </a:rPr>
              <a:t>1. Jesus begegnet den Zehn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13333C6-C830-034D-A59E-5227EDB15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16113"/>
            <a:ext cx="1123492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u="sng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Beistand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: Jesus erinnert / sichert zu, was Pfingsten passieren wird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(Lukas 24,49; Apostelgeschichte 1,8; 2,1-4; Johannes 7,39; 16,7)</a:t>
            </a:r>
            <a:endParaRPr lang="de-DE" kern="0" dirty="0">
              <a:solidFill>
                <a:schemeClr val="bg1"/>
              </a:solidFill>
              <a:effectLst>
                <a:glow rad="139700">
                  <a:schemeClr val="tx1">
                    <a:alpha val="40000"/>
                  </a:schemeClr>
                </a:glow>
              </a:effectLst>
              <a:latin typeface="AR ESSENCE" panose="02000000000000000000" pitchFamily="2" charset="0"/>
              <a:ea typeface="Verdana" panose="020B0604030504040204" pitchFamily="34" charset="0"/>
            </a:endParaRP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sym typeface="Wingdings" panose="05000000000000000000" pitchFamily="2" charset="2"/>
              </a:rPr>
              <a:t>	</a:t>
            </a:r>
            <a:r>
              <a:rPr lang="de-DE" kern="0" dirty="0">
                <a:solidFill>
                  <a:schemeClr val="accent2">
                    <a:lumMod val="75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sym typeface="Wingdings" panose="05000000000000000000" pitchFamily="2" charset="2"/>
              </a:rPr>
              <a:t>Exkurs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sym typeface="Wingdings" panose="05000000000000000000" pitchFamily="2" charset="2"/>
              </a:rPr>
              <a:t> „Hermeneutik“: Beachte den Kontext und die klaren Stellen!</a:t>
            </a:r>
            <a:endParaRPr lang="de-DE" kern="0" dirty="0">
              <a:solidFill>
                <a:schemeClr val="accent6">
                  <a:lumMod val="60000"/>
                  <a:lumOff val="40000"/>
                </a:schemeClr>
              </a:solidFill>
              <a:effectLst>
                <a:glow rad="139700">
                  <a:schemeClr val="tx1">
                    <a:alpha val="40000"/>
                  </a:schemeClr>
                </a:glow>
              </a:effectLst>
              <a:latin typeface="AR ESSENCE" panose="02000000000000000000" pitchFamily="2" charset="0"/>
              <a:ea typeface="Verdana" panose="020B0604030504040204" pitchFamily="34" charset="0"/>
              <a:cs typeface="Verdana" panose="020B0604030504040204" pitchFamily="34" charset="0"/>
              <a:sym typeface="Wingdings" pitchFamily="2" charset="2"/>
            </a:endParaRP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u="sng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Ausrichtung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: Mission ist geistlich, nicht sozial o.Ä.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(vgl. 8,24; Lukas 24,47; Apostelgeschichte 17,30) 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sym typeface="Wingdings" panose="05000000000000000000" pitchFamily="2" charset="2"/>
              </a:rPr>
              <a:t> Sündenvergebung durch klare Verkündigung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(vgl. Lukas 24,47; Römer 10,14-17)</a:t>
            </a:r>
          </a:p>
        </p:txBody>
      </p:sp>
    </p:spTree>
    <p:extLst>
      <p:ext uri="{BB962C8B-B14F-4D97-AF65-F5344CB8AC3E}">
        <p14:creationId xmlns:p14="http://schemas.microsoft.com/office/powerpoint/2010/main" val="33543942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B6D68-1E77-D05C-97FA-84668253A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47DA5C9A-2F66-89E2-229C-24E7AA5C8EDC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59A9E7A8-B2C0-1E3A-D60A-203BB7FB2B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24613"/>
            <a:ext cx="1123492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00B0F0"/>
                </a:solidFill>
                <a:latin typeface="AR ESSENCE" panose="02000000000000000000" pitchFamily="2" charset="0"/>
                <a:cs typeface="Arial" charset="0"/>
              </a:rPr>
              <a:t>Wann begegnest du Jesus?</a:t>
            </a:r>
          </a:p>
        </p:txBody>
      </p:sp>
      <p:pic>
        <p:nvPicPr>
          <p:cNvPr id="13" name="Picture 4" descr="logo">
            <a:extLst>
              <a:ext uri="{FF2B5EF4-FFF2-40B4-BE49-F238E27FC236}">
                <a16:creationId xmlns:a16="http://schemas.microsoft.com/office/drawing/2014/main" id="{40CE1C4E-13EE-A716-3D5F-465D24F4B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3142F67C-DD0D-66A9-B484-393DF82D666F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52487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 ESSENCE" panose="02000000000000000000" pitchFamily="2" charset="0"/>
              </a:rPr>
              <a:t>2. Jesus begegnet Thomas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369E3BC-AD37-87FA-D5AC-21B00C341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16113"/>
            <a:ext cx="1123492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u="sng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Zustand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: Thomas kann nicht glauben und braucht sichtbare Beweise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(vgl. Markus 16,11)</a:t>
            </a:r>
            <a:endParaRPr lang="de-DE" kern="0" dirty="0">
              <a:solidFill>
                <a:schemeClr val="bg1"/>
              </a:solidFill>
              <a:effectLst>
                <a:glow rad="139700">
                  <a:schemeClr val="tx1">
                    <a:alpha val="40000"/>
                  </a:schemeClr>
                </a:glow>
              </a:effectLst>
              <a:latin typeface="AR ESSENCE" panose="02000000000000000000" pitchFamily="2" charset="0"/>
              <a:ea typeface="Verdana" panose="020B0604030504040204" pitchFamily="34" charset="0"/>
            </a:endParaRP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u="sng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Beweis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: Jesus zeigt, dass er</a:t>
            </a: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leibhaftig auferstanden ist</a:t>
            </a: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(vgl. Lukas 24,41-43;</a:t>
            </a: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Johannes 19,34-35)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7FF23DD-EC83-1D63-B8FA-79BF496908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237" y="2568653"/>
            <a:ext cx="5115698" cy="376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3791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D0340-153D-DB19-4FF1-9F3339F56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E80BDAE1-F22E-210E-3247-E44C75958290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F255838B-72D5-266E-A15A-297838AA5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24613"/>
            <a:ext cx="1123492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00B0F0"/>
                </a:solidFill>
                <a:latin typeface="AR ESSENCE" panose="02000000000000000000" pitchFamily="2" charset="0"/>
                <a:cs typeface="Arial" charset="0"/>
              </a:rPr>
              <a:t>Wann begegnest du Jesus?</a:t>
            </a:r>
          </a:p>
        </p:txBody>
      </p:sp>
      <p:pic>
        <p:nvPicPr>
          <p:cNvPr id="13" name="Picture 4" descr="logo">
            <a:extLst>
              <a:ext uri="{FF2B5EF4-FFF2-40B4-BE49-F238E27FC236}">
                <a16:creationId xmlns:a16="http://schemas.microsoft.com/office/drawing/2014/main" id="{D128A83F-0022-F8B9-F272-2C2D95300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1EDB996C-09C3-579E-EF89-3AEAA416DDA0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52487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 ESSENCE" panose="02000000000000000000" pitchFamily="2" charset="0"/>
              </a:rPr>
              <a:t>2. Jesus begegnet Thomas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3D5D005-F527-10F8-0515-D1F45DC5B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16113"/>
            <a:ext cx="1123492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u="sng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sym typeface="Wingdings" panose="05000000000000000000" pitchFamily="2" charset="2"/>
              </a:rPr>
              <a:t>Folge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sym typeface="Wingdings" panose="05000000000000000000" pitchFamily="2" charset="2"/>
              </a:rPr>
              <a:t>: 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Thomas bekennt Jesus glaubend als Herr und Gott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(vgl. 1,1-3; Hebräer 1,3.8; 2. Petrus 1,1; Philipper 2,6; Titus 2,13; Psalm 84,4; 86,12; Philipper 2,6; 1. Johannes 5,20)</a:t>
            </a: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 Glaube dem zuverlässigen Wort (vgl. 2. Petrus 1,16-21)!</a:t>
            </a:r>
          </a:p>
        </p:txBody>
      </p:sp>
    </p:spTree>
    <p:extLst>
      <p:ext uri="{BB962C8B-B14F-4D97-AF65-F5344CB8AC3E}">
        <p14:creationId xmlns:p14="http://schemas.microsoft.com/office/powerpoint/2010/main" val="32368073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C0B83-8E2E-7FF6-5785-37F8FFE00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AA8371F2-E24E-A6FA-B7B2-56278D5C1E72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94A8A685-0FF2-92A8-E5F4-BCDCE8956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24613"/>
            <a:ext cx="1123492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00B0F0"/>
                </a:solidFill>
                <a:latin typeface="AR ESSENCE" panose="02000000000000000000" pitchFamily="2" charset="0"/>
                <a:cs typeface="Arial" charset="0"/>
              </a:rPr>
              <a:t>Wann begegnest du Jesus?</a:t>
            </a:r>
          </a:p>
        </p:txBody>
      </p:sp>
      <p:pic>
        <p:nvPicPr>
          <p:cNvPr id="13" name="Picture 4" descr="logo">
            <a:extLst>
              <a:ext uri="{FF2B5EF4-FFF2-40B4-BE49-F238E27FC236}">
                <a16:creationId xmlns:a16="http://schemas.microsoft.com/office/drawing/2014/main" id="{B9C85642-E472-36CA-AE9B-384780774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8E0C9A15-4B40-AB6F-4073-87C88B041C6F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52487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 ESSENCE" panose="02000000000000000000" pitchFamily="2" charset="0"/>
              </a:rPr>
              <a:t>3. Jesus begegnet dir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8E86B58-849D-465E-02E3-A2202BF06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16113"/>
            <a:ext cx="1123492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	</a:t>
            </a:r>
            <a:r>
              <a:rPr lang="de-DE" kern="0" dirty="0">
                <a:solidFill>
                  <a:schemeClr val="accent2">
                    <a:lumMod val="75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Exkurs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: Aussage &amp; Absicht damals 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sym typeface="Wingdings" panose="05000000000000000000" pitchFamily="2" charset="2"/>
              </a:rPr>
              <a:t> 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Zeitlose Wahrheit 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sym typeface="Wingdings" panose="05000000000000000000" pitchFamily="2" charset="2"/>
              </a:rPr>
              <a:t></a:t>
            </a:r>
            <a:endParaRPr lang="de-DE" kern="0" dirty="0">
              <a:solidFill>
                <a:schemeClr val="bg1"/>
              </a:solidFill>
              <a:effectLst>
                <a:glow rad="139700">
                  <a:schemeClr val="tx1">
                    <a:alpha val="40000"/>
                  </a:schemeClr>
                </a:glow>
              </a:effectLst>
              <a:latin typeface="AR ESSENCE" panose="02000000000000000000" pitchFamily="2" charset="0"/>
              <a:ea typeface="Verdana" panose="020B0604030504040204" pitchFamily="34" charset="0"/>
            </a:endParaRP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	Anwendung heute</a:t>
            </a: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u="sng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Beweis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: Jesus hat viele Zeichen getan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(vgl. 11,47; 1. Johannes 1,1-4)</a:t>
            </a: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u="sng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Folge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: Durch das Lesen und verstehen folgen Glaube und Leben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</a:t>
            </a:r>
            <a:r>
              <a:rPr lang="de-DE" kern="0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vgl</a:t>
            </a:r>
            <a:r>
              <a:rPr lang="fi-FI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3,15-17.36; 5,40; 6,53; 10,10; 1. Johannes 5,13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)</a:t>
            </a: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 Staffelstab nehmen und weitergeben!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CA8503F-05CE-4BC6-A546-93DFBB16DB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9" t="31892" r="13915" b="17527"/>
          <a:stretch>
            <a:fillRect/>
          </a:stretch>
        </p:blipFill>
        <p:spPr>
          <a:xfrm>
            <a:off x="6783149" y="4736128"/>
            <a:ext cx="3985054" cy="168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0564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6A02E-71DC-85DF-68C1-29729A330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78D82609-5D7E-84CD-DD7E-9CACD74BE89A}"/>
              </a:ext>
            </a:extLst>
          </p:cNvPr>
          <p:cNvSpPr/>
          <p:nvPr/>
        </p:nvSpPr>
        <p:spPr>
          <a:xfrm>
            <a:off x="-6477" y="-29221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90D9429-82E0-9915-8884-F75B2322D2C1}"/>
              </a:ext>
            </a:extLst>
          </p:cNvPr>
          <p:cNvSpPr txBox="1">
            <a:spLocks noChangeArrowheads="1"/>
          </p:cNvSpPr>
          <p:nvPr/>
        </p:nvSpPr>
        <p:spPr>
          <a:xfrm>
            <a:off x="457199" y="274638"/>
            <a:ext cx="854392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5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+mj-ea"/>
                <a:cs typeface="+mj-cs"/>
              </a:rPr>
              <a:t>Wann begegnest du Jesus?</a:t>
            </a:r>
            <a:endParaRPr kumimoji="0" lang="de-DE" sz="32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60000"/>
                  <a:lumOff val="40000"/>
                </a:srgbClr>
              </a:solidFill>
              <a:effectLst>
                <a:glow rad="139700">
                  <a:prstClr val="black">
                    <a:alpha val="40000"/>
                  </a:prstClr>
                </a:glow>
              </a:effectLst>
              <a:uLnTx/>
              <a:uFillTx/>
              <a:latin typeface="AR ESSENCE" panose="02000000000000000000" pitchFamily="2" charset="0"/>
              <a:ea typeface="+mj-ea"/>
              <a:cs typeface="+mj-cs"/>
            </a:endParaRPr>
          </a:p>
        </p:txBody>
      </p:sp>
      <p:pic>
        <p:nvPicPr>
          <p:cNvPr id="10" name="Picture 4" descr="logo">
            <a:extLst>
              <a:ext uri="{FF2B5EF4-FFF2-40B4-BE49-F238E27FC236}">
                <a16:creationId xmlns:a16="http://schemas.microsoft.com/office/drawing/2014/main" id="{F78ED2FD-242E-15A1-E647-B7813344B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BA16E71F-9406-7879-57B9-B3BC82CEA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151063"/>
            <a:ext cx="8543924" cy="60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+mn-ea"/>
                <a:cs typeface="Arial" charset="0"/>
              </a:rPr>
              <a:t>Johannes 20,19-31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CB81FB4-9470-7AA3-C703-27F03D785FEC}"/>
              </a:ext>
            </a:extLst>
          </p:cNvPr>
          <p:cNvSpPr/>
          <p:nvPr/>
        </p:nvSpPr>
        <p:spPr>
          <a:xfrm>
            <a:off x="457200" y="3246260"/>
            <a:ext cx="11320272" cy="3305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4375" marR="0" lvl="0" indent="-7143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714375" algn="l"/>
              </a:tabLst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Jesus begegnet den Zehn (Verse 19-23)</a:t>
            </a:r>
          </a:p>
          <a:p>
            <a:pPr marL="714375" marR="0" lvl="0" indent="-7143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714375" algn="l"/>
              </a:tabLst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Jesus begegnet Thomas (Verse 24-29)</a:t>
            </a:r>
          </a:p>
          <a:p>
            <a:pPr marL="714375" marR="0" lvl="0" indent="-7143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714375" algn="l"/>
              </a:tabLst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Jesus begegnet dir (Verse 30-31)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39700">
                  <a:prstClr val="black">
                    <a:alpha val="40000"/>
                  </a:prstClr>
                </a:glow>
              </a:effectLst>
              <a:uLnTx/>
              <a:uFillTx/>
              <a:latin typeface="AR ESSENCE" panose="02000000000000000000" pitchFamily="2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1338" algn="l"/>
              </a:tabLst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 Drei Begegnungen Jesu nach seiner Auferstehung, damit dein Glaube an Jesus Christus gestärkt oder gar zu ewigen Leben geweckt wird.</a:t>
            </a:r>
          </a:p>
        </p:txBody>
      </p:sp>
    </p:spTree>
    <p:extLst>
      <p:ext uri="{BB962C8B-B14F-4D97-AF65-F5344CB8AC3E}">
        <p14:creationId xmlns:p14="http://schemas.microsoft.com/office/powerpoint/2010/main" val="2804793479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470</Words>
  <Application>Microsoft Office PowerPoint</Application>
  <PresentationFormat>Breitbild</PresentationFormat>
  <Paragraphs>48</Paragraphs>
  <Slides>8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 ESSENCE</vt:lpstr>
      <vt:lpstr>Arial</vt:lpstr>
      <vt:lpstr>Calibri</vt:lpstr>
      <vt:lpstr>Calibri Light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Johannes 20,19-31: Wann begegnest du Jesus?</dc:title>
  <dc:creator>Sascha Kriegler</dc:creator>
  <cp:lastModifiedBy>Sascha Kriegler</cp:lastModifiedBy>
  <cp:revision>634</cp:revision>
  <dcterms:created xsi:type="dcterms:W3CDTF">2015-12-06T14:34:46Z</dcterms:created>
  <dcterms:modified xsi:type="dcterms:W3CDTF">2026-07-11T22:33:36Z</dcterms:modified>
</cp:coreProperties>
</file>