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8"/>
  </p:notesMasterIdLst>
  <p:sldIdLst>
    <p:sldId id="585" r:id="rId2"/>
    <p:sldId id="700" r:id="rId3"/>
    <p:sldId id="820" r:id="rId4"/>
    <p:sldId id="821" r:id="rId5"/>
    <p:sldId id="822" r:id="rId6"/>
    <p:sldId id="82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47" d="100"/>
          <a:sy n="147" d="100"/>
        </p:scale>
        <p:origin x="108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78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11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42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29.06.2024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Wer ist Jesus?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5,17-30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ist der Wirkende (Verse 17-20)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ist der Lebendig-Macher (Verse 21.24-26)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ist dein Richter (Verse 22-23.27-30)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20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Drei Erklärungen Jesu, wer er ist, damit du ihm vertraust und  echtes Leben hast!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Wer ist Jesus?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Jesus ist der Wirkende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wirkt ohne Unterlass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121,4; Johannes 9,4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Gottes Sohn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1,18.49; 3,16-18.35-36; 10,36; 11,4.27; 17,1; 19,7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Gott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(1,1-3; 8,58; 10,31-33; 19,7)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kann von sich selber nichts tun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Vers 30; 6,37.57; 8,28.36; 14,10)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zeigt / tut die Werke und redet die Worte des Vaters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(10,32.37-38; 17,4)</a:t>
            </a:r>
          </a:p>
        </p:txBody>
      </p:sp>
    </p:spTree>
    <p:extLst>
      <p:ext uri="{BB962C8B-B14F-4D97-AF65-F5344CB8AC3E}">
        <p14:creationId xmlns:p14="http://schemas.microsoft.com/office/powerpoint/2010/main" val="6034735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Wer ist Jesus?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Jesus ist der Lebendig-Macher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hat Tote auferweckt und macht lebendig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Samuel 17,22)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wurde zu einem lebendig machenden Geist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Korinther 15,45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macht lebendig nach seinem souveränen Willen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Samuel 2,6; 5. Mose 32,39; Johannes 1,12-13; 3,8; </a:t>
            </a:r>
            <a:r>
              <a:rPr lang="it-IT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6,44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Mensch trägt echte Verantwortung im Hören und Glauben für ewiges Leben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10,9-10.17)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Ins Leben übergegangen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(1,12; 3,15-16.36; 5,24; 6,40.47; 11,25-27)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das Leben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(14,6; vgl. 1,4; 10,18; 11,25)</a:t>
            </a:r>
          </a:p>
        </p:txBody>
      </p:sp>
    </p:spTree>
    <p:extLst>
      <p:ext uri="{BB962C8B-B14F-4D97-AF65-F5344CB8AC3E}">
        <p14:creationId xmlns:p14="http://schemas.microsoft.com/office/powerpoint/2010/main" val="16195490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Wer ist Jesus?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Jesus ist dein Richter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Vater hat Jesus das Gericht übergeben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10,42; vgl. Matthäus 25,31-32; 2. Korinther 5,10)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Ehre des Vaters ist die Ehre des Sohnes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(5,23; 8,49.54; 14,13; 17,1.4-5; vgl. Philipper 2,10-11)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des Menschen Sohn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1,51; 3,13-14; 6,27 </a:t>
            </a:r>
            <a:r>
              <a:rPr lang="it-IT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.; Daniel 7,13-14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richtet für zwei Ausgänge: Himmel oder Hölle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24,15; Römer 2,7-8; 1. Thessalonicher 4,16; Offenbarung 20,6.12)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richtet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it-IT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Timotheus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4,8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7458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Wer ist Jesus?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5,17-30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ist der Wirkende (Verse 17-20)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ist der Lebendig-Macher (Verse 21.24-26)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ist dein Richter (Verse 22-23.27-30)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20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Drei Erklärungen Jesu, wer er ist, damit du ihm vertraust und  echtes Leben hast!</a:t>
            </a:r>
          </a:p>
        </p:txBody>
      </p:sp>
    </p:spTree>
    <p:extLst>
      <p:ext uri="{BB962C8B-B14F-4D97-AF65-F5344CB8AC3E}">
        <p14:creationId xmlns:p14="http://schemas.microsoft.com/office/powerpoint/2010/main" val="338941307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Breitbild</PresentationFormat>
  <Paragraphs>39</Paragraphs>
  <Slides>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5,17-30: Wer ist Jesus?</dc:title>
  <dc:creator>Sascha Kriegler</dc:creator>
  <cp:lastModifiedBy>Sascha Kriegler</cp:lastModifiedBy>
  <cp:revision>574</cp:revision>
  <dcterms:created xsi:type="dcterms:W3CDTF">2015-12-06T14:34:46Z</dcterms:created>
  <dcterms:modified xsi:type="dcterms:W3CDTF">2024-06-29T22:41:56Z</dcterms:modified>
</cp:coreProperties>
</file>