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585" r:id="rId2"/>
    <p:sldId id="700" r:id="rId3"/>
    <p:sldId id="820" r:id="rId4"/>
    <p:sldId id="821" r:id="rId5"/>
    <p:sldId id="823" r:id="rId6"/>
    <p:sldId id="822" r:id="rId7"/>
    <p:sldId id="824" r:id="rId8"/>
    <p:sldId id="825" r:id="rId9"/>
    <p:sldId id="82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 snapToGrid="0">
      <p:cViewPr varScale="1">
        <p:scale>
          <a:sx n="159" d="100"/>
          <a:sy n="159" d="100"/>
        </p:scale>
        <p:origin x="22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978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3409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3865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5336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032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01.09.2024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Was für ein Jünger bist du?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6,60-71 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71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Fan (Verse 60-66)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Follower (Verse 67-69)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Falscher Fuffziger (Verse 70-71)</a:t>
            </a:r>
            <a:endParaRPr lang="de-DE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Drei Arten von Jüngern, damit du dein Leben prüfst und ein echter Nachfolger Jesu bist!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Was für ein Jünger bist du?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Fan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578508-006A-9CA8-42B9-036E788A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Oft in großen Menschenmengen mit Enthusiasmus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4,25; Markus 5,42; Johannes 4,48; 6,15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schaut ihm ins Herz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nn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1,47; 2,23-25; 4,17-18; 6,64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Vertraut seinem eigenen Fleisch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nn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Römer 2,28-29)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, ist blind für Gottes Reden </a:t>
            </a:r>
            <a:r>
              <a:rPr lang="nn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Korinther 2,14; Epheser 4,18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Glaubt nicht und ist nicht zu Jesus gekommen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(6,37.44; Epheser 2,8; Philipper 1,29)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Jubelst du noch oder glaubst du schon an Jesus und folgst ihm?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4735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Was für ein Jünger bist du?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Follower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578508-006A-9CA8-42B9-036E788A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prüft ihr Herz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6,5-6; 21,16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Vertraut alleine Jesus und seinem Wort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nn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Apostelgeschichte 4,12; Römer 10,17; Apostelgeschichte 5,20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Ist Zeuge von Jesu Person </a:t>
            </a:r>
            <a:r>
              <a:rPr lang="nn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Matthäus 16,16; Römer 10,9-10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8971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Was für ein Jünger bist du?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Follower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578508-006A-9CA8-42B9-036E788A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Was bedeutet echte Nachfolge?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Von Jesus lernen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11,29; 24,32)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lieb haben und gehorchen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14,15)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nachahmen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Korinther 11,1; 1. Petrus 2,21)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 Wesen wiederspiegeln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5,16)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Bei Jesus und seinem Wort bleiben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15,4; 8,31)</a:t>
            </a:r>
          </a:p>
          <a:p>
            <a:pPr marL="534988" lvl="0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Das Kreuz tragen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16,24-26) </a:t>
            </a: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und sein eigenes Leben mehr und mehr aufgeben und damit für den Leben, der für mich gestorben und auferstanden ist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(Johannes 12,23-25; Galater 2,20; 2. Korinther 5,14-15; Matthäus 10,37-39)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Sicherheiten für ein Leben mit Jesus aufgeben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8,19-20; Lukas 9,61-62)</a:t>
            </a:r>
          </a:p>
        </p:txBody>
      </p:sp>
    </p:spTree>
    <p:extLst>
      <p:ext uri="{BB962C8B-B14F-4D97-AF65-F5344CB8AC3E}">
        <p14:creationId xmlns:p14="http://schemas.microsoft.com/office/powerpoint/2010/main" val="40760814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Was für ein Jünger bist du?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Follower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578508-006A-9CA8-42B9-036E788A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Was bedeutet echte Nachfolge?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auch im Leiden vertrauen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22,4; 1. Thessalonicher 1,6)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Ernte eines unendlichen Segens erleben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19,27-30; Johannes 8,12)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Völlige Hingabe und Bruch mit dem Alten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(Lukas 14,25-33)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Tägliches Aufgeben des eigenen Willens / Lebens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(Markus 8,34-38)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Auf Jesu Stimme hören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10,4)</a:t>
            </a:r>
          </a:p>
          <a:p>
            <a:pPr marL="534988" indent="-174625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Verfolgung, Leiden und Trübsal gehören für wahre Nachfolger zum Leben dazu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(Johannes 15,18-19; 2. Timotheus 3,12; 1. Petrus 4,12-19)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666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Was für ein Jünger bist du?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Falscher Fuffziger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578508-006A-9CA8-42B9-036E788A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Außen hui, innen pfui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13,19-22; 2. Korinther 11,26; 1. Johannes 2,19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warnt sie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nn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7,22-23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Falsche Sicherheit durch Gemeindezugehörigkeit, Taufe, gute Werke, Übergabegebet … ohne ein an Jesus glaubendes Herz!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5762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Was für ein Jünger bist du?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6,60-71 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71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Fan (Verse 60-66)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Follower (Verse 67-69)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Falscher Fuffziger (Verse 70-71)</a:t>
            </a:r>
            <a:endParaRPr lang="de-DE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Drei Arten von Jüngern, damit du dein Leben prüfst und ein echter Nachfolger Jesu bist!</a:t>
            </a:r>
          </a:p>
        </p:txBody>
      </p:sp>
    </p:spTree>
    <p:extLst>
      <p:ext uri="{BB962C8B-B14F-4D97-AF65-F5344CB8AC3E}">
        <p14:creationId xmlns:p14="http://schemas.microsoft.com/office/powerpoint/2010/main" val="15081301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Was für ein Jünger bist du?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6,60-71 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rgbClr val="00FF00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Follower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rgbClr val="FF0000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Verlierer</a:t>
            </a:r>
          </a:p>
          <a:p>
            <a:pPr marL="1171575" lvl="1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lphaLcParenR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Fans</a:t>
            </a:r>
          </a:p>
          <a:p>
            <a:pPr marL="1171575" lvl="1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lphaLcParenR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Falscher Fuffziger</a:t>
            </a:r>
          </a:p>
        </p:txBody>
      </p:sp>
    </p:spTree>
    <p:extLst>
      <p:ext uri="{BB962C8B-B14F-4D97-AF65-F5344CB8AC3E}">
        <p14:creationId xmlns:p14="http://schemas.microsoft.com/office/powerpoint/2010/main" val="82300284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Microsoft Office PowerPoint</Application>
  <PresentationFormat>Breitbild</PresentationFormat>
  <Paragraphs>59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6,60-71: Was für ein Jünger bist du?</dc:title>
  <dc:creator>Sascha Kriegler</dc:creator>
  <cp:lastModifiedBy>Sascha Kriegler</cp:lastModifiedBy>
  <cp:revision>579</cp:revision>
  <dcterms:created xsi:type="dcterms:W3CDTF">2015-12-06T14:34:46Z</dcterms:created>
  <dcterms:modified xsi:type="dcterms:W3CDTF">2024-09-01T06:32:07Z</dcterms:modified>
</cp:coreProperties>
</file>