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0"/>
  </p:notesMasterIdLst>
  <p:sldIdLst>
    <p:sldId id="585" r:id="rId2"/>
    <p:sldId id="700" r:id="rId3"/>
    <p:sldId id="820" r:id="rId4"/>
    <p:sldId id="821" r:id="rId5"/>
    <p:sldId id="828" r:id="rId6"/>
    <p:sldId id="829" r:id="rId7"/>
    <p:sldId id="830" r:id="rId8"/>
    <p:sldId id="831" r:id="rId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7" autoAdjust="0"/>
  </p:normalViewPr>
  <p:slideViewPr>
    <p:cSldViewPr snapToGrid="0">
      <p:cViewPr varScale="1">
        <p:scale>
          <a:sx n="159" d="100"/>
          <a:sy n="159" d="100"/>
        </p:scale>
        <p:origin x="228" y="174"/>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0F090-7E74-4FFD-BE36-E9B69AED82C3}" type="datetimeFigureOut">
              <a:rPr lang="de-DE" smtClean="0"/>
              <a:t>28.10.2024</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64BAB-5BA2-4FE7-B15A-FCB7F3CF80AF}" type="slidenum">
              <a:rPr lang="de-DE" smtClean="0"/>
              <a:t>‹Nr.›</a:t>
            </a:fld>
            <a:endParaRPr lang="de-DE" dirty="0"/>
          </a:p>
        </p:txBody>
      </p:sp>
    </p:spTree>
    <p:extLst>
      <p:ext uri="{BB962C8B-B14F-4D97-AF65-F5344CB8AC3E}">
        <p14:creationId xmlns:p14="http://schemas.microsoft.com/office/powerpoint/2010/main" val="106091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864BAB-5BA2-4FE7-B15A-FCB7F3CF80AF}" type="slidenum">
              <a:rPr lang="de-DE" smtClean="0"/>
              <a:t>3</a:t>
            </a:fld>
            <a:endParaRPr lang="de-DE" dirty="0"/>
          </a:p>
        </p:txBody>
      </p:sp>
    </p:spTree>
    <p:extLst>
      <p:ext uri="{BB962C8B-B14F-4D97-AF65-F5344CB8AC3E}">
        <p14:creationId xmlns:p14="http://schemas.microsoft.com/office/powerpoint/2010/main" val="2109787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5E864BAB-5BA2-4FE7-B15A-FCB7F3CF80AF}" type="slidenum">
              <a:rPr lang="de-DE" smtClean="0"/>
              <a:t>4</a:t>
            </a:fld>
            <a:endParaRPr lang="de-DE" dirty="0"/>
          </a:p>
        </p:txBody>
      </p:sp>
    </p:spTree>
    <p:extLst>
      <p:ext uri="{BB962C8B-B14F-4D97-AF65-F5344CB8AC3E}">
        <p14:creationId xmlns:p14="http://schemas.microsoft.com/office/powerpoint/2010/main" val="10034091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7855D-46EA-2C50-4287-B6DE2973921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467FCB2-CA9E-8CCD-27F9-B658E5828E9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9044E9E-9EBD-DA51-F3F1-B56A9207807E}"/>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4857D129-8E1B-F8DA-8907-3C47A174629F}"/>
              </a:ext>
            </a:extLst>
          </p:cNvPr>
          <p:cNvSpPr>
            <a:spLocks noGrp="1"/>
          </p:cNvSpPr>
          <p:nvPr>
            <p:ph type="sldNum" sz="quarter" idx="5"/>
          </p:nvPr>
        </p:nvSpPr>
        <p:spPr/>
        <p:txBody>
          <a:bodyPr/>
          <a:lstStyle/>
          <a:p>
            <a:fld id="{5E864BAB-5BA2-4FE7-B15A-FCB7F3CF80AF}" type="slidenum">
              <a:rPr lang="de-DE" smtClean="0"/>
              <a:t>5</a:t>
            </a:fld>
            <a:endParaRPr lang="de-DE" dirty="0"/>
          </a:p>
        </p:txBody>
      </p:sp>
    </p:spTree>
    <p:extLst>
      <p:ext uri="{BB962C8B-B14F-4D97-AF65-F5344CB8AC3E}">
        <p14:creationId xmlns:p14="http://schemas.microsoft.com/office/powerpoint/2010/main" val="4154422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353A59A-344C-ED32-01A7-E73C6766D46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4F82C69-EB97-743E-FC4D-44D69EAA44E7}"/>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5E7A734-B35F-D924-A4C2-5E4CA6218EC0}"/>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4B7B0B20-E410-6C91-F5EA-6620895F6461}"/>
              </a:ext>
            </a:extLst>
          </p:cNvPr>
          <p:cNvSpPr>
            <a:spLocks noGrp="1"/>
          </p:cNvSpPr>
          <p:nvPr>
            <p:ph type="sldNum" sz="quarter" idx="5"/>
          </p:nvPr>
        </p:nvSpPr>
        <p:spPr/>
        <p:txBody>
          <a:bodyPr/>
          <a:lstStyle/>
          <a:p>
            <a:fld id="{5E864BAB-5BA2-4FE7-B15A-FCB7F3CF80AF}" type="slidenum">
              <a:rPr lang="de-DE" smtClean="0"/>
              <a:t>6</a:t>
            </a:fld>
            <a:endParaRPr lang="de-DE" dirty="0"/>
          </a:p>
        </p:txBody>
      </p:sp>
    </p:spTree>
    <p:extLst>
      <p:ext uri="{BB962C8B-B14F-4D97-AF65-F5344CB8AC3E}">
        <p14:creationId xmlns:p14="http://schemas.microsoft.com/office/powerpoint/2010/main" val="4160687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021C0-24C0-557D-B508-011185C1CA5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50AACAD-5C67-3097-0574-870E0EBDF61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830CFE4-42EF-2B70-290F-C2AA5CA03081}"/>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A22A55C6-3DDA-86DE-F599-3F6465CBAE02}"/>
              </a:ext>
            </a:extLst>
          </p:cNvPr>
          <p:cNvSpPr>
            <a:spLocks noGrp="1"/>
          </p:cNvSpPr>
          <p:nvPr>
            <p:ph type="sldNum" sz="quarter" idx="5"/>
          </p:nvPr>
        </p:nvSpPr>
        <p:spPr/>
        <p:txBody>
          <a:bodyPr/>
          <a:lstStyle/>
          <a:p>
            <a:fld id="{5E864BAB-5BA2-4FE7-B15A-FCB7F3CF80AF}" type="slidenum">
              <a:rPr lang="de-DE" smtClean="0"/>
              <a:t>7</a:t>
            </a:fld>
            <a:endParaRPr lang="de-DE" dirty="0"/>
          </a:p>
        </p:txBody>
      </p:sp>
    </p:spTree>
    <p:extLst>
      <p:ext uri="{BB962C8B-B14F-4D97-AF65-F5344CB8AC3E}">
        <p14:creationId xmlns:p14="http://schemas.microsoft.com/office/powerpoint/2010/main" val="985909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28.10.2024</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28.10.2024</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938300227"/>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Wer ist Jesus?</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A8B458F8-3602-4898-BE61-0B2AF11AEB3D}"/>
              </a:ext>
            </a:extLst>
          </p:cNvPr>
          <p:cNvSpPr txBox="1">
            <a:spLocks noChangeArrowheads="1"/>
          </p:cNvSpPr>
          <p:nvPr/>
        </p:nvSpPr>
        <p:spPr bwMode="auto">
          <a:xfrm>
            <a:off x="457200" y="2151063"/>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Johannes 7,20-36 </a:t>
            </a:r>
          </a:p>
        </p:txBody>
      </p:sp>
      <p:sp>
        <p:nvSpPr>
          <p:cNvPr id="12" name="Rechteck 11">
            <a:extLst>
              <a:ext uri="{FF2B5EF4-FFF2-40B4-BE49-F238E27FC236}">
                <a16:creationId xmlns:a16="http://schemas.microsoft.com/office/drawing/2014/main" id="{6A326F71-41C5-403C-B067-45190D54D33B}"/>
              </a:ext>
            </a:extLst>
          </p:cNvPr>
          <p:cNvSpPr/>
          <p:nvPr/>
        </p:nvSpPr>
        <p:spPr>
          <a:xfrm>
            <a:off x="457200" y="3246260"/>
            <a:ext cx="11320272" cy="2640723"/>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ist im Recht (Verse 20-24)</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ist Gottes Sohn (Verse 25-36)</a:t>
            </a:r>
            <a:endParaRPr lang="de-DE"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eaLnBrk="0" fontAlgn="base" hangingPunct="0">
              <a:spcBef>
                <a:spcPct val="20000"/>
              </a:spcBef>
              <a:spcAft>
                <a:spcPct val="0"/>
              </a:spcAft>
              <a:tabLst>
                <a:tab pos="714375" algn="l"/>
              </a:tabLst>
            </a:pPr>
            <a:endParaRPr lang="de-DE" sz="28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eaLnBrk="0" fontAlgn="base" hangingPunct="0">
              <a:spcBef>
                <a:spcPct val="20000"/>
              </a:spcBef>
              <a:spcAft>
                <a:spcPct val="0"/>
              </a:spcAft>
              <a:tabLst>
                <a:tab pos="714375" algn="l"/>
              </a:tabLst>
            </a:pPr>
            <a:r>
              <a:rPr lang="de-DE" sz="28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Zwei Erklärungen Jesu, wer er ist, damit du ihm vertraust und echtes Leben hast! (Johannes 20,31)</a:t>
            </a:r>
          </a:p>
        </p:txBody>
      </p:sp>
    </p:spTree>
    <p:extLst>
      <p:ext uri="{BB962C8B-B14F-4D97-AF65-F5344CB8AC3E}">
        <p14:creationId xmlns:p14="http://schemas.microsoft.com/office/powerpoint/2010/main" val="41639403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xEl>
                                              <p:pRg st="0" end="0"/>
                                            </p:txEl>
                                          </p:spTgt>
                                        </p:tgtEl>
                                        <p:attrNameLst>
                                          <p:attrName>style.visibility</p:attrName>
                                        </p:attrNameLst>
                                      </p:cBhvr>
                                      <p:to>
                                        <p:strVal val="visible"/>
                                      </p:to>
                                    </p:set>
                                    <p:animEffect transition="in" filter="fade">
                                      <p:cBhvr>
                                        <p:cTn id="12" dur="500"/>
                                        <p:tgtEl>
                                          <p:spTgt spid="1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1" end="1"/>
                                            </p:txEl>
                                          </p:spTgt>
                                        </p:tgtEl>
                                        <p:attrNameLst>
                                          <p:attrName>style.visibility</p:attrName>
                                        </p:attrNameLst>
                                      </p:cBhvr>
                                      <p:to>
                                        <p:strVal val="visible"/>
                                      </p:to>
                                    </p:set>
                                    <p:animEffect transition="in" filter="fade">
                                      <p:cBhvr>
                                        <p:cTn id="17" dur="500"/>
                                        <p:tgtEl>
                                          <p:spTgt spid="12">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3" end="3"/>
                                            </p:txEl>
                                          </p:spTgt>
                                        </p:tgtEl>
                                        <p:attrNameLst>
                                          <p:attrName>style.visibility</p:attrName>
                                        </p:attrNameLst>
                                      </p:cBhvr>
                                      <p:to>
                                        <p:strVal val="visible"/>
                                      </p:to>
                                    </p:set>
                                    <p:animEffect transition="in" filter="fade">
                                      <p:cBhvr>
                                        <p:cTn id="22" dur="500"/>
                                        <p:tgtEl>
                                          <p:spTgt spid="1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Wer ist Jesus?</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1A5BA95F-E0C4-4BA8-8843-8B679BF44985}"/>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Jesus ist im Recht</a:t>
            </a:r>
          </a:p>
        </p:txBody>
      </p:sp>
      <p:sp>
        <p:nvSpPr>
          <p:cNvPr id="5" name="Rectangle 6">
            <a:extLst>
              <a:ext uri="{FF2B5EF4-FFF2-40B4-BE49-F238E27FC236}">
                <a16:creationId xmlns:a16="http://schemas.microsoft.com/office/drawing/2014/main" id="{D8578508-006A-9CA8-42B9-036E788AD8C3}"/>
              </a:ext>
            </a:extLst>
          </p:cNvPr>
          <p:cNvSpPr txBox="1">
            <a:spLocks noChangeArrowheads="1"/>
          </p:cNvSpPr>
          <p:nvPr/>
        </p:nvSpPr>
        <p:spPr bwMode="auto">
          <a:xfrm>
            <a:off x="457200" y="1916113"/>
            <a:ext cx="5081423" cy="441458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Streitpunkt: Das Werk / Zeichen der Gelähmten-Heilung am Teich Bethesda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5,1-18)</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p:txBody>
      </p:sp>
      <p:pic>
        <p:nvPicPr>
          <p:cNvPr id="3" name="Grafik 2">
            <a:extLst>
              <a:ext uri="{FF2B5EF4-FFF2-40B4-BE49-F238E27FC236}">
                <a16:creationId xmlns:a16="http://schemas.microsoft.com/office/drawing/2014/main" id="{3CFB0DF9-88EF-9480-D336-589479C18CD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94274" y="1989138"/>
            <a:ext cx="4835626" cy="4309080"/>
          </a:xfrm>
          <a:prstGeom prst="rect">
            <a:avLst/>
          </a:prstGeom>
        </p:spPr>
      </p:pic>
      <p:sp>
        <p:nvSpPr>
          <p:cNvPr id="4" name="Rechteck 3">
            <a:extLst>
              <a:ext uri="{FF2B5EF4-FFF2-40B4-BE49-F238E27FC236}">
                <a16:creationId xmlns:a16="http://schemas.microsoft.com/office/drawing/2014/main" id="{90B9AC0F-DBD6-4133-7FC2-363A20B6A7D5}"/>
              </a:ext>
            </a:extLst>
          </p:cNvPr>
          <p:cNvSpPr/>
          <p:nvPr/>
        </p:nvSpPr>
        <p:spPr>
          <a:xfrm>
            <a:off x="9784709" y="6274154"/>
            <a:ext cx="942887" cy="246221"/>
          </a:xfrm>
          <a:prstGeom prst="rect">
            <a:avLst/>
          </a:prstGeom>
        </p:spPr>
        <p:txBody>
          <a:bodyPr wrap="none">
            <a:spAutoFit/>
          </a:bodyPr>
          <a:lstStyle/>
          <a:p>
            <a:r>
              <a:rPr lang="de-DE" sz="1000" dirty="0">
                <a:solidFill>
                  <a:schemeClr val="bg1"/>
                </a:solidFill>
              </a:rPr>
              <a:t>reproarte.com</a:t>
            </a:r>
          </a:p>
        </p:txBody>
      </p:sp>
    </p:spTree>
    <p:extLst>
      <p:ext uri="{BB962C8B-B14F-4D97-AF65-F5344CB8AC3E}">
        <p14:creationId xmlns:p14="http://schemas.microsoft.com/office/powerpoint/2010/main" val="60347355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llipse 5"/>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Wer ist Jesus?</a:t>
            </a:r>
          </a:p>
        </p:txBody>
      </p:sp>
      <p:pic>
        <p:nvPicPr>
          <p:cNvPr id="13" name="Picture 4" descr="logo">
            <a:extLst>
              <a:ext uri="{FF2B5EF4-FFF2-40B4-BE49-F238E27FC236}">
                <a16:creationId xmlns:a16="http://schemas.microsoft.com/office/drawing/2014/main" id="{1CA4DC65-4871-4B31-A4DD-536662850432}"/>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1A5BA95F-E0C4-4BA8-8843-8B679BF44985}"/>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Jesus ist im Recht</a:t>
            </a:r>
          </a:p>
        </p:txBody>
      </p:sp>
      <p:sp>
        <p:nvSpPr>
          <p:cNvPr id="5" name="Rectangle 6">
            <a:extLst>
              <a:ext uri="{FF2B5EF4-FFF2-40B4-BE49-F238E27FC236}">
                <a16:creationId xmlns:a16="http://schemas.microsoft.com/office/drawing/2014/main" id="{D8578508-006A-9CA8-42B9-036E788AD8C3}"/>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 Argumentation:</a:t>
            </a:r>
          </a:p>
          <a:p>
            <a:pPr marL="534988" indent="-354013">
              <a:tabLst>
                <a:tab pos="719138" algn="l"/>
              </a:tabLst>
              <a:defRPr/>
            </a:pPr>
            <a:r>
              <a:rPr lang="de-DE" sz="28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Die Beschneidung ist älter als das Gesetz </a:t>
            </a:r>
            <a:r>
              <a:rPr lang="de-DE" sz="28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r>
              <a:rPr lang="fi-FI" sz="28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 Mose 17,10-12; 3. Mose 12,1-3; Römer 4,11</a:t>
            </a:r>
            <a:r>
              <a:rPr lang="de-DE" sz="28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a:t>
            </a:r>
          </a:p>
          <a:p>
            <a:pPr marL="534988" indent="-354013">
              <a:tabLst>
                <a:tab pos="719138" algn="l"/>
              </a:tabLst>
              <a:defRPr/>
            </a:pPr>
            <a:r>
              <a:rPr lang="de-DE" sz="28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Das Sabbat-Gebot wird nach äußeren Anschein bei einer Beschneidung am Sabbat gebrochen </a:t>
            </a:r>
            <a:r>
              <a:rPr lang="de-DE" sz="28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sym typeface="Wingdings" panose="05000000000000000000" pitchFamily="2" charset="2"/>
              </a:rPr>
              <a:t></a:t>
            </a:r>
            <a:r>
              <a:rPr lang="de-DE" sz="2800"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diese gute Tat wird aber doch getan, damit man dem Beschneidungsritus gehorcht</a:t>
            </a:r>
            <a:endParaRPr lang="de-DE" sz="2800"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534988" indent="-354013">
              <a:tabLst>
                <a:tab pos="719138" algn="l"/>
              </a:tabLst>
              <a:defRPr/>
            </a:pPr>
            <a:r>
              <a:rPr lang="de-DE" sz="28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Wenn durch die Beschneidung (das Geringere) die zeremonielle Reinigung eines Teils des Körpers am Sabbat erlaubt war, wie viel mehr sollte die Heilung des ganzen Körpers (das Größere) am Sabbat gestattet sein. (John MacArthur)</a:t>
            </a:r>
          </a:p>
          <a:p>
            <a:pPr marL="0" indent="0">
              <a:buNone/>
              <a:tabLst>
                <a:tab pos="719138" algn="l"/>
              </a:tabLst>
              <a:defRPr/>
            </a:pPr>
            <a:r>
              <a:rPr lang="de-DE" sz="28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Unterwerfe dich Jesus und lebe!</a:t>
            </a:r>
          </a:p>
        </p:txBody>
      </p:sp>
    </p:spTree>
    <p:extLst>
      <p:ext uri="{BB962C8B-B14F-4D97-AF65-F5344CB8AC3E}">
        <p14:creationId xmlns:p14="http://schemas.microsoft.com/office/powerpoint/2010/main" val="211189711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animEffect transition="in" filter="fade">
                                      <p:cBhvr>
                                        <p:cTn id="7" dur="500"/>
                                        <p:tgtEl>
                                          <p:spTgt spid="5">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3" end="3"/>
                                            </p:txEl>
                                          </p:spTgt>
                                        </p:tgtEl>
                                        <p:attrNameLst>
                                          <p:attrName>style.visibility</p:attrName>
                                        </p:attrNameLst>
                                      </p:cBhvr>
                                      <p:to>
                                        <p:strVal val="visible"/>
                                      </p:to>
                                    </p:set>
                                    <p:animEffect transition="in" filter="fade">
                                      <p:cBhvr>
                                        <p:cTn id="12" dur="500"/>
                                        <p:tgtEl>
                                          <p:spTgt spid="5">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fade">
                                      <p:cBhvr>
                                        <p:cTn id="1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77181-7A7C-9764-B2BE-F06E453A54A0}"/>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8ADB8F36-B4F4-FD20-C503-E6BC8A102103}"/>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31FB96E1-ACD8-DA7E-DC90-1480D457DF56}"/>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Wer ist Jesus?</a:t>
            </a:r>
          </a:p>
        </p:txBody>
      </p:sp>
      <p:pic>
        <p:nvPicPr>
          <p:cNvPr id="13" name="Picture 4" descr="logo">
            <a:extLst>
              <a:ext uri="{FF2B5EF4-FFF2-40B4-BE49-F238E27FC236}">
                <a16:creationId xmlns:a16="http://schemas.microsoft.com/office/drawing/2014/main" id="{FB0B6941-44B0-F7A6-B90E-8355058D47B8}"/>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64C64C77-C66D-14DC-46D2-5D0809716189}"/>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Jesus ist Gottes Sohn</a:t>
            </a:r>
          </a:p>
        </p:txBody>
      </p:sp>
      <p:sp>
        <p:nvSpPr>
          <p:cNvPr id="5" name="Rectangle 6">
            <a:extLst>
              <a:ext uri="{FF2B5EF4-FFF2-40B4-BE49-F238E27FC236}">
                <a16:creationId xmlns:a16="http://schemas.microsoft.com/office/drawing/2014/main" id="{8E079FA0-1E43-B0BD-FB1C-F5B37224B889}"/>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Menschen denken: Jesus ist Sohn seiner Eltern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(6,42)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aus Nazareth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(1,45-46)</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a:t>
            </a:r>
            <a:r>
              <a:rPr lang="de-DE" b="1"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Messias</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Jesus sagt: Jesus ist Gottes Sohn aus der Ewigkeit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(Micha 5,1)</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a:t>
            </a:r>
            <a:r>
              <a:rPr lang="de-DE" b="1"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Messias</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Wer Jesus wirklich kennt, kennt den Vater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(8,19; 12,44)</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Jesus kennt den Vater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(8,55; 10,15; 17,25)</a:t>
            </a:r>
          </a:p>
        </p:txBody>
      </p:sp>
    </p:spTree>
    <p:extLst>
      <p:ext uri="{BB962C8B-B14F-4D97-AF65-F5344CB8AC3E}">
        <p14:creationId xmlns:p14="http://schemas.microsoft.com/office/powerpoint/2010/main" val="41751180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585C6C-EA37-CB4D-FCEF-C97945CED786}"/>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73FAFB42-FCBE-4594-681F-22C88178C48A}"/>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7F328DD8-ED35-21BC-8FF3-CC79305C4D32}"/>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Wer ist Jesus?</a:t>
            </a:r>
          </a:p>
        </p:txBody>
      </p:sp>
      <p:pic>
        <p:nvPicPr>
          <p:cNvPr id="13" name="Picture 4" descr="logo">
            <a:extLst>
              <a:ext uri="{FF2B5EF4-FFF2-40B4-BE49-F238E27FC236}">
                <a16:creationId xmlns:a16="http://schemas.microsoft.com/office/drawing/2014/main" id="{3C0D03DF-2D8D-3F0B-B987-C15B8A0F6579}"/>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03530D65-8777-9EDC-F294-F97656541AFB}"/>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Jesus ist Gottes Sohn</a:t>
            </a:r>
          </a:p>
        </p:txBody>
      </p:sp>
      <p:pic>
        <p:nvPicPr>
          <p:cNvPr id="3" name="Grafik 2">
            <a:extLst>
              <a:ext uri="{FF2B5EF4-FFF2-40B4-BE49-F238E27FC236}">
                <a16:creationId xmlns:a16="http://schemas.microsoft.com/office/drawing/2014/main" id="{CC1773B4-0123-3D22-CA95-DF4C0FBDD1C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6496" y="1131888"/>
            <a:ext cx="6786824" cy="5169651"/>
          </a:xfrm>
          <a:prstGeom prst="rect">
            <a:avLst/>
          </a:prstGeom>
        </p:spPr>
      </p:pic>
    </p:spTree>
    <p:extLst>
      <p:ext uri="{BB962C8B-B14F-4D97-AF65-F5344CB8AC3E}">
        <p14:creationId xmlns:p14="http://schemas.microsoft.com/office/powerpoint/2010/main" val="309631127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AE0761-33A9-4383-FD86-08DFC95F3547}"/>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25E4A15D-EBA3-E033-C932-C8DE1EE97921}"/>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1D9FC01E-603D-CB3F-9AFF-EE0D95B6F782}"/>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Wer ist Jesus?</a:t>
            </a:r>
          </a:p>
        </p:txBody>
      </p:sp>
      <p:pic>
        <p:nvPicPr>
          <p:cNvPr id="13" name="Picture 4" descr="logo">
            <a:extLst>
              <a:ext uri="{FF2B5EF4-FFF2-40B4-BE49-F238E27FC236}">
                <a16:creationId xmlns:a16="http://schemas.microsoft.com/office/drawing/2014/main" id="{E926BB0B-5FBF-453F-32D3-E86937467333}"/>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6B95CEF2-19B3-09AC-CBCB-02EB0DEC611B}"/>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Jesus ist Gottes Sohn</a:t>
            </a:r>
          </a:p>
        </p:txBody>
      </p:sp>
      <p:sp>
        <p:nvSpPr>
          <p:cNvPr id="5" name="Rectangle 6">
            <a:extLst>
              <a:ext uri="{FF2B5EF4-FFF2-40B4-BE49-F238E27FC236}">
                <a16:creationId xmlns:a16="http://schemas.microsoft.com/office/drawing/2014/main" id="{DF7920CA-BB4C-A288-7132-2ABBCBD03BEA}"/>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Die Menge scheint zu glauben, sagt aber Jesus </a:t>
            </a:r>
            <a:r>
              <a:rPr lang="de-DE" b="1"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Christus</a:t>
            </a:r>
          </a:p>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Jesus geht zu Gott, dem Vater, zurück – die Ungläubigen nicht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8,21-24)</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 die Gläubigen später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(13,33.36)</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Glaube an Jesus, den Sohn Gottes, und lebe!</a:t>
            </a:r>
          </a:p>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Erfreue dich an Jesus, den Sohn Gottes, weil er alles verändert!</a:t>
            </a:r>
          </a:p>
          <a:p>
            <a:pPr marL="0" indent="0">
              <a:buNone/>
              <a:tabLst>
                <a:tab pos="719138" algn="l"/>
              </a:tabLst>
              <a:defRPr/>
            </a:pP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p:txBody>
      </p:sp>
    </p:spTree>
    <p:extLst>
      <p:ext uri="{BB962C8B-B14F-4D97-AF65-F5344CB8AC3E}">
        <p14:creationId xmlns:p14="http://schemas.microsoft.com/office/powerpoint/2010/main" val="158847002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92475F-1CE2-DB61-A0D8-E3653D18CC5D}"/>
            </a:ext>
          </a:extLst>
        </p:cNvPr>
        <p:cNvGrpSpPr/>
        <p:nvPr/>
      </p:nvGrpSpPr>
      <p:grpSpPr>
        <a:xfrm>
          <a:off x="0" y="0"/>
          <a:ext cx="0" cy="0"/>
          <a:chOff x="0" y="0"/>
          <a:chExt cx="0" cy="0"/>
        </a:xfrm>
      </p:grpSpPr>
      <p:sp>
        <p:nvSpPr>
          <p:cNvPr id="2" name="Ellipse 1">
            <a:extLst>
              <a:ext uri="{FF2B5EF4-FFF2-40B4-BE49-F238E27FC236}">
                <a16:creationId xmlns:a16="http://schemas.microsoft.com/office/drawing/2014/main" id="{99379234-3115-46B0-268E-D1438DC51FD1}"/>
              </a:ext>
            </a:extLst>
          </p:cNvPr>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a:extLst>
              <a:ext uri="{FF2B5EF4-FFF2-40B4-BE49-F238E27FC236}">
                <a16:creationId xmlns:a16="http://schemas.microsoft.com/office/drawing/2014/main" id="{9E750226-169B-FFB6-9738-2D437F78340F}"/>
              </a:ext>
            </a:extLst>
          </p:cNvPr>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Wer ist Jesus?</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E28AEB7D-ECC5-4B7F-41EA-D2A476B97AEA}"/>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15D6F121-FF7A-6A05-4E48-7051AB873DA3}"/>
              </a:ext>
            </a:extLst>
          </p:cNvPr>
          <p:cNvSpPr txBox="1">
            <a:spLocks noChangeArrowheads="1"/>
          </p:cNvSpPr>
          <p:nvPr/>
        </p:nvSpPr>
        <p:spPr bwMode="auto">
          <a:xfrm>
            <a:off x="457200" y="2151063"/>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Johannes 7,20-36 </a:t>
            </a:r>
          </a:p>
        </p:txBody>
      </p:sp>
      <p:sp>
        <p:nvSpPr>
          <p:cNvPr id="12" name="Rechteck 11">
            <a:extLst>
              <a:ext uri="{FF2B5EF4-FFF2-40B4-BE49-F238E27FC236}">
                <a16:creationId xmlns:a16="http://schemas.microsoft.com/office/drawing/2014/main" id="{8C65C09F-4D0F-F162-ACAA-6497DE3210FC}"/>
              </a:ext>
            </a:extLst>
          </p:cNvPr>
          <p:cNvSpPr/>
          <p:nvPr/>
        </p:nvSpPr>
        <p:spPr>
          <a:xfrm>
            <a:off x="457200" y="3246260"/>
            <a:ext cx="11320272" cy="2640723"/>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ist im Recht (Verse 20-24)</a:t>
            </a:r>
          </a:p>
          <a:p>
            <a:pPr marL="714375" lvl="0" indent="-714375" eaLnBrk="0" fontAlgn="base" hangingPunct="0">
              <a:spcBef>
                <a:spcPct val="20000"/>
              </a:spcBef>
              <a:spcAft>
                <a:spcPct val="0"/>
              </a:spcAft>
              <a:buFont typeface="+mj-lt"/>
              <a:buAutoNum type="arabicPeriod"/>
              <a:tabLst>
                <a:tab pos="714375" algn="l"/>
              </a:tabLst>
            </a:pPr>
            <a:r>
              <a:rPr lang="de-DE" sz="32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Jesus ist Gottes Sohn (Verse 25-36)</a:t>
            </a:r>
            <a:endParaRPr lang="de-DE"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eaLnBrk="0" fontAlgn="base" hangingPunct="0">
              <a:spcBef>
                <a:spcPct val="20000"/>
              </a:spcBef>
              <a:spcAft>
                <a:spcPct val="0"/>
              </a:spcAft>
              <a:tabLst>
                <a:tab pos="714375" algn="l"/>
              </a:tabLst>
            </a:pPr>
            <a:endParaRPr lang="de-DE" sz="28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eaLnBrk="0" fontAlgn="base" hangingPunct="0">
              <a:spcBef>
                <a:spcPct val="20000"/>
              </a:spcBef>
              <a:spcAft>
                <a:spcPct val="0"/>
              </a:spcAft>
              <a:tabLst>
                <a:tab pos="714375" algn="l"/>
              </a:tabLst>
            </a:pPr>
            <a:r>
              <a:rPr lang="de-DE" sz="28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Zwei Erklärungen Jesu, wer er ist, damit du ihm vertraust und echtes Leben hast! (Johannes 20,31)</a:t>
            </a:r>
          </a:p>
        </p:txBody>
      </p:sp>
    </p:spTree>
    <p:extLst>
      <p:ext uri="{BB962C8B-B14F-4D97-AF65-F5344CB8AC3E}">
        <p14:creationId xmlns:p14="http://schemas.microsoft.com/office/powerpoint/2010/main" val="387441768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381</Words>
  <Application>Microsoft Office PowerPoint</Application>
  <PresentationFormat>Breitbild</PresentationFormat>
  <Paragraphs>42</Paragraphs>
  <Slides>8</Slides>
  <Notes>5</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8</vt:i4>
      </vt:variant>
    </vt:vector>
  </HeadingPairs>
  <TitlesOfParts>
    <vt:vector size="13"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Johannes 7,20-36: Wer ist Jesus?</dc:title>
  <dc:creator>Sascha Kriegler</dc:creator>
  <cp:lastModifiedBy>Sascha Kriegler</cp:lastModifiedBy>
  <cp:revision>583</cp:revision>
  <dcterms:created xsi:type="dcterms:W3CDTF">2015-12-06T14:34:46Z</dcterms:created>
  <dcterms:modified xsi:type="dcterms:W3CDTF">2024-10-28T15:36:38Z</dcterms:modified>
</cp:coreProperties>
</file>