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sldIdLst>
    <p:sldId id="585" r:id="rId2"/>
    <p:sldId id="700" r:id="rId3"/>
    <p:sldId id="828" r:id="rId4"/>
    <p:sldId id="842" r:id="rId5"/>
    <p:sldId id="843" r:id="rId6"/>
    <p:sldId id="844" r:id="rId7"/>
    <p:sldId id="845" r:id="rId8"/>
    <p:sldId id="846" r:id="rId9"/>
    <p:sldId id="847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00FF00"/>
    <a:srgbClr val="FF0000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7" autoAdjust="0"/>
  </p:normalViewPr>
  <p:slideViewPr>
    <p:cSldViewPr snapToGrid="0">
      <p:cViewPr varScale="1">
        <p:scale>
          <a:sx n="102" d="100"/>
          <a:sy n="102" d="100"/>
        </p:scale>
        <p:origin x="120" y="3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7855D-46EA-2C50-4287-B6DE29739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467FCB2-CA9E-8CCD-27F9-B658E5828E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9044E9E-9EBD-DA51-F3F1-B56A920780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57D129-8E1B-F8DA-8907-3C47A17462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442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D0A153-BA51-211D-AA30-F05BAD922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A4A9E9A-DCAA-9038-146E-ECC4A112C0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CCE36C1-4ECB-7665-772E-49886E687E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D6A221-DBB9-130E-A49E-B4BD414D16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197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B0049F-D72D-2006-348F-89C3F9F0C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CDEAEA3-D10F-E1FD-0701-ADE85B4F4C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8B42666-3888-B9AD-1E33-A45D7A44E6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8110CCE-829C-D648-FA0A-D8A379B28F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2880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0CA10-26B0-5B47-EF21-19AAE2E27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441ABF3-4D01-1BD0-7DE0-1E749DD3CB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6C3A8CD-387F-4261-AAD6-41374398E7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1A88D5-1423-B8D1-97FF-8DFD3F1A48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0730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207D2-9FD2-BDFD-911C-1B3E1332C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01048BD-40E5-8BF3-39C2-712B9BA960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01F68A9-5109-DE0F-665C-D8A84CE7D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4B8DE1-FA3B-CD22-E4EF-B1084A9EF8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5080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9C32C0-C167-5551-49C6-456A4F838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8513084-9291-4AB0-38AF-A4E78EE229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B45D47C-0921-7089-D143-751858B3C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F8675B-049F-DE3F-D7E1-B0B56CC907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457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01.03.2025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Jesus ist größer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8,48-59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er den Vater ehrt (Verse 48-50)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er ewiges Leben schenkt (Verse 51-55)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er Gott ist (Verse 56-59)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Drei Zeugnisse der Größe Jesu, damit du Jesus glaubst und ewiges Leben hast.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677181-7A7C-9764-B2BE-F06E453A5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8ADB8F36-B4F4-FD20-C503-E6BC8A102103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31FB96E1-ACD8-DA7E-DC90-1480D457D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größer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FB0B6941-44B0-F7A6-B90E-8355058D4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64C64C77-C66D-14DC-46D2-5D080971618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weil er den Vater ehrt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E079FA0-1E43-B0BD-FB1C-F5B37224B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wird abgelehnt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Johannes 4,9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und als verrückt / unrein bezeichnet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7,20; 10,20; vgl. Markus 3,30; Matthäus 12,24)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ehrt den Vater, indem er sich demütig im Gehorsam unter ihn stellt und die Wahrheit sagt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14,10.13; 17,1.4-5.17)</a:t>
            </a:r>
            <a:endParaRPr lang="fi-FI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Demut als wahre Größe im Reich Gottes ehrt den Vater!</a:t>
            </a:r>
          </a:p>
        </p:txBody>
      </p:sp>
    </p:spTree>
    <p:extLst>
      <p:ext uri="{BB962C8B-B14F-4D97-AF65-F5344CB8AC3E}">
        <p14:creationId xmlns:p14="http://schemas.microsoft.com/office/powerpoint/2010/main" val="41751180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513A6B-1BCD-8AD3-3A84-65245A833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9F709E99-7E9E-A655-A180-8E2F1077F29A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322E5EA7-BEA8-4929-A1F5-3AF7DA73E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größer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3E404324-41C4-3974-41DF-DD993661C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C55C4925-B509-CC77-EC76-BDFD80EEE51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… weil er ewiges Leben schenkt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24BFB6-FFB6-9E03-30B9-074A022AA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Bewahre sein Wort und der physische Tod kann das ewige Leben nicht auslöschen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5,24; 6,40.47; 63.68; 11,25-26)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Nimmst du Jesu Einladung an?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ist größer als Abraham und die Propheten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12,41; Johannes 1,26-30; 8,58; Hebräer 1,1-2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, denn </a:t>
            </a:r>
            <a:r>
              <a:rPr lang="fi-FI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nur Jesus als wahrer Mensch und wahrer ewiger Gott kann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Leben schenken und Sünden vergeben</a:t>
            </a:r>
            <a:r>
              <a:rPr lang="fi-FI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!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55254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E50AF-635A-6B2B-BFA6-1B32F43B7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7D89441A-165E-E1E1-501C-54636500CF9B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3CBCDAB3-B840-D67F-4D04-5435FBA63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größer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A56A8BA8-F89D-14BC-5698-8BCC80CE5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AE1D20C5-E90F-5F17-40AF-78E120E9676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… weil er Gott ist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06F9F2-DB9E-E968-14BB-C15FC51E3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Abraham schmeckte die Freude des großen Erlösers von Ferne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1. Mose 3,15; 22,12; Hebräer 11,19)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Bin ich </a:t>
            </a:r>
            <a:r>
              <a:rPr lang="de-DE" ker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= ewig-göttlich: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Ehe Abraham (geboren) war / wurde, existierte Jesus bereits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Mose 3,14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; Johannes 1,1-3.15; Micha 5,1; Kolosser 1,17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Die Steigerung des Konflikts: Intellektuell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 Emotional  Verbal  Physisch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42253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D3AC2D-659B-6C2B-5450-5B1473BE5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CA2E4859-5475-76A2-3DA5-15072360575F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6032CE1-A1DB-9ADF-FAC6-7A5109D21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größer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E6916B3B-DAAF-0E91-1163-57747F746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E7877BDE-A96C-7000-DF3E-BE6EC424130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… weil er Gott ist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929CCB-B5E1-02DB-2FC5-2E32E0B1B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Christi Überlegenheit und Größe soll uns zur Anbetung führen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allen Menschen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17,2)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allen Feinden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Korinther 15,25-26; Psalm 110,1)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aller Macht / Autorität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2,15; Epheser 1,21)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allen Traditionen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12,8)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allen Dingen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3,35; 1. Korinther 15,28; Philipper 3,21; Hebräer 2,8)</a:t>
            </a:r>
          </a:p>
        </p:txBody>
      </p:sp>
    </p:spTree>
    <p:extLst>
      <p:ext uri="{BB962C8B-B14F-4D97-AF65-F5344CB8AC3E}">
        <p14:creationId xmlns:p14="http://schemas.microsoft.com/office/powerpoint/2010/main" val="37527281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30FABF-DAA2-C84A-FB9A-6813D9AD5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497CD4B8-F65A-F433-EB19-08EB6E5B6447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0C3A21F9-1033-84FB-D6AE-178E2847B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größer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0D0A74A3-DA81-F0BB-139F-C59C45C50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3E454468-993D-C3F9-AF88-C66A4B35B45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… weil er Gott ist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B60EECA-5BC1-13B1-0368-110E35ED0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Christi Überlegenheit und Größe soll uns zur Anbetung führen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allen Propheten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12,41; Johannes 1,26-30; Hebräer 1,1-2)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Mose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3,3-6)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allen </a:t>
            </a: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Priestertümern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4,14; 9,11-14.24-26)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den Engeln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3,22; Hebräer 1,4-14)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der oberste Hirte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5,4; Hebräer 13,20)</a:t>
            </a:r>
          </a:p>
        </p:txBody>
      </p:sp>
    </p:spTree>
    <p:extLst>
      <p:ext uri="{BB962C8B-B14F-4D97-AF65-F5344CB8AC3E}">
        <p14:creationId xmlns:p14="http://schemas.microsoft.com/office/powerpoint/2010/main" val="28655031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15E7D-2D02-BF91-0765-D08F65F8E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B0612E40-4F2F-B277-5A91-3482AFC91707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524ADFB-6257-4DA7-3C8D-AD42E3AF2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größer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233B9786-BFA7-0B93-2BB5-7771C2DDE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354AE8B-61C1-34AD-8130-736E7C7F5B9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… weil er Gott ist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95734E-6277-380E-B02C-32EE92970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Christi Überlegenheit und Größe soll uns zur Anbetung führen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das Haupt über jede Gewalt und Macht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2,10)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das Haupt über die Gemeinde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1,18; Epheser 1,22)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Herrscher über alles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(Epheser 1,9-10)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Eckstein, an dem alles ausgerichtet wird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21,42; Psalm 118,22; Apostelgeschichte 4,11; Epheser 2,20; 1. Petrus 2,7)</a:t>
            </a:r>
          </a:p>
          <a:p>
            <a:pPr marL="538163" indent="-3587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 ist allen Herrn und allen Königen überlegen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(Daniel 2,35; 1. Timotheus 6,15; Offenbarung 17,14; 19,16)</a:t>
            </a:r>
          </a:p>
        </p:txBody>
      </p:sp>
    </p:spTree>
    <p:extLst>
      <p:ext uri="{BB962C8B-B14F-4D97-AF65-F5344CB8AC3E}">
        <p14:creationId xmlns:p14="http://schemas.microsoft.com/office/powerpoint/2010/main" val="7545169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156F3A-38A1-0A63-EB24-9A5C83A5E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35145373-DE95-1202-A9E5-4989DB989442}"/>
              </a:ext>
            </a:extLst>
          </p:cNvPr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BE3EE2C-2B9E-962F-3B4E-A921D548A44F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Jesus ist größer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68978204-E090-E0BC-A2A3-F81322C1B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92134EB-ACCA-7019-A636-F26B726DA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8,48-59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10483B1-91A4-DCF0-4EC4-66FB94745EF0}"/>
              </a:ext>
            </a:extLst>
          </p:cNvPr>
          <p:cNvSpPr/>
          <p:nvPr/>
        </p:nvSpPr>
        <p:spPr>
          <a:xfrm>
            <a:off x="457200" y="3246260"/>
            <a:ext cx="1132027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er den Vater ehrt (Verse 48-50)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er ewiges Leben schenkt (Verse 51-55)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er Gott ist (Verse 56-59)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Drei Zeugnisse der Größe Jesu, damit du Jesus glaubst und ewiges Leben hast.</a:t>
            </a:r>
          </a:p>
        </p:txBody>
      </p:sp>
    </p:spTree>
    <p:extLst>
      <p:ext uri="{BB962C8B-B14F-4D97-AF65-F5344CB8AC3E}">
        <p14:creationId xmlns:p14="http://schemas.microsoft.com/office/powerpoint/2010/main" val="416021217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Breitbild</PresentationFormat>
  <Paragraphs>63</Paragraphs>
  <Slides>9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8,48-59: Jesus ist größer</dc:title>
  <dc:creator>Sascha Kriegler</dc:creator>
  <cp:lastModifiedBy>Sascha Kriegler</cp:lastModifiedBy>
  <cp:revision>593</cp:revision>
  <dcterms:created xsi:type="dcterms:W3CDTF">2015-12-06T14:34:46Z</dcterms:created>
  <dcterms:modified xsi:type="dcterms:W3CDTF">2025-03-01T21:39:22Z</dcterms:modified>
</cp:coreProperties>
</file>