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77" r:id="rId5"/>
    <p:sldId id="278" r:id="rId6"/>
    <p:sldId id="279" r:id="rId7"/>
    <p:sldId id="283" r:id="rId8"/>
    <p:sldId id="280" r:id="rId9"/>
    <p:sldId id="282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cha Kriegler" initials="SK" lastIdx="1" clrIdx="0">
    <p:extLst>
      <p:ext uri="{19B8F6BF-5375-455C-9EA6-DF929625EA0E}">
        <p15:presenceInfo xmlns:p15="http://schemas.microsoft.com/office/powerpoint/2012/main" userId="Sascha Krieg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05.04.2026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2044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83345"/>
            <a:ext cx="7315200" cy="609131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150554" y="6450883"/>
            <a:ext cx="8579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unserekirche.de</a:t>
            </a:r>
          </a:p>
        </p:txBody>
      </p:sp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8525933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Wenn die Wahrheit in dein Leben tritt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8525933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Lukas 24,13-35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4161560-AA67-217B-37E5-313195C92113}"/>
              </a:ext>
            </a:extLst>
          </p:cNvPr>
          <p:cNvSpPr/>
          <p:nvPr/>
        </p:nvSpPr>
        <p:spPr>
          <a:xfrm>
            <a:off x="457200" y="3246260"/>
            <a:ext cx="1132027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Niedergeschlagene Herzen (Verse 13-21)</a:t>
            </a:r>
          </a:p>
          <a:p>
            <a:pPr marL="714375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Erkennende Herzen (Verse 22-27)</a:t>
            </a:r>
          </a:p>
          <a:p>
            <a:pPr marL="714375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Brennende Herzen (Verse 28-35)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Drei Akte, wenn die Wahrheit in dein Leben tritt, damit du im Glauben Feuer und Flamme für Jesus bist.</a:t>
            </a:r>
          </a:p>
        </p:txBody>
      </p:sp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85344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Niedergeschlagene Herzen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201136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63" indent="-4763">
              <a:buNone/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Wucht der letzten Tage…</a:t>
            </a:r>
          </a:p>
          <a:p>
            <a:pPr marL="4763" indent="-4763">
              <a:buNone/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 seelsorgerliches Fragen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Lukas 7,24ff.42; 9,18; Johannes 20,15; 21,5.15ff; vgl. 1. Mose 3,9; Hesekiel 33,11; Jona 4,4.9.11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763" indent="-4763">
              <a:buNone/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Verständnis der Jünger über die Mission „Reich Gottes“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vgl. Apostelgeschichte 1,1-3.6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die Wahrheit in dein Leben tritt</a:t>
            </a:r>
          </a:p>
        </p:txBody>
      </p:sp>
    </p:spTree>
    <p:extLst>
      <p:ext uri="{BB962C8B-B14F-4D97-AF65-F5344CB8AC3E}">
        <p14:creationId xmlns:p14="http://schemas.microsoft.com/office/powerpoint/2010/main" val="1738646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201136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63" indent="-4763">
              <a:buNone/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 wahre Erlösungs-Mission: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 Sünder zu rufen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9,13)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/ retten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Timotheus 1,15)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 sein Leben zu geben als Lösegeld für viele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20,28)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 zu suchen und zu retten, was verloren ist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19,10)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 die Welt aus der Finsternis zu retten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12,46-47)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Jesus ist in den Karfreitag-Schocks deines Lebens da!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die Wahrheit in dein Leben tritt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88B664-2A30-4599-B373-292FE9AB42C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35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Niedergeschlagene Herzen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62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199" y="274638"/>
            <a:ext cx="8535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Erkennende Herzen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201136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63" indent="-4763">
              <a:buNone/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Verständnis der Wahrheit: Jesus…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 Pentateuch (5 Bücher Mose)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3,15; 22,1ff; 43,9; 2. Mose 12; 4. Mose 21,6-9; 5. Mose 30,6)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 den Propheten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(Jesaja 9,5; 52,14-53,12; Sacharja 12,10; 13,7, Jeremia 23,5-6)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 den Schriften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(Daniel 9,26; Psalm 2; 16,9-11; 22; 31; 69; 110)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Vertraue der Wahrheit der Schriften und erkenne die Wahrheit!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die Wahrheit in dein Leben tritt</a:t>
            </a:r>
          </a:p>
        </p:txBody>
      </p:sp>
    </p:spTree>
    <p:extLst>
      <p:ext uri="{BB962C8B-B14F-4D97-AF65-F5344CB8AC3E}">
        <p14:creationId xmlns:p14="http://schemas.microsoft.com/office/powerpoint/2010/main" val="1921934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8535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Brennende Herzen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die Wahrheit in dein Leben tritt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70" y="1952785"/>
            <a:ext cx="4168418" cy="43492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843507" y="6296010"/>
            <a:ext cx="7024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wikimedia.org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C40B7E-2284-4423-AE6F-71307E0AB6FE}"/>
              </a:ext>
            </a:extLst>
          </p:cNvPr>
          <p:cNvSpPr/>
          <p:nvPr/>
        </p:nvSpPr>
        <p:spPr>
          <a:xfrm>
            <a:off x="5891321" y="2954122"/>
            <a:ext cx="30925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Rembrandt</a:t>
            </a:r>
          </a:p>
          <a:p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  <a:p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Das </a:t>
            </a:r>
            <a:r>
              <a:rPr lang="de-DE" sz="36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Emmausmahl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87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3710A-BB7A-9C7B-2CB0-FE43D4F4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F75EF09D-F065-E12F-CAA3-16673A95E53B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97BB8A-DBE0-1195-BB4F-47E8ABF0AD8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35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Brennende Herzen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>
            <a:extLst>
              <a:ext uri="{FF2B5EF4-FFF2-40B4-BE49-F238E27FC236}">
                <a16:creationId xmlns:a16="http://schemas.microsoft.com/office/drawing/2014/main" id="{0C63BEE3-2074-11B2-6AD7-3D4422F2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7E71B5F-FA5E-C1F3-96FD-EECAB8F6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die Wahrheit in dein Leben tritt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CEBEDB-4BAE-4C41-7A47-95D09F049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471" y="1958246"/>
            <a:ext cx="4206737" cy="4348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C82CEE5-3C3F-093F-633E-6B34FB5B544C}"/>
              </a:ext>
            </a:extLst>
          </p:cNvPr>
          <p:cNvSpPr/>
          <p:nvPr/>
        </p:nvSpPr>
        <p:spPr>
          <a:xfrm>
            <a:off x="4843507" y="6296010"/>
            <a:ext cx="7024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wikimedia.org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3D86CB-075F-F439-71EB-B01BA40F5793}"/>
              </a:ext>
            </a:extLst>
          </p:cNvPr>
          <p:cNvSpPr/>
          <p:nvPr/>
        </p:nvSpPr>
        <p:spPr>
          <a:xfrm>
            <a:off x="5891321" y="2954122"/>
            <a:ext cx="30925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Rembrandt</a:t>
            </a:r>
          </a:p>
          <a:p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  <a:p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Das </a:t>
            </a:r>
            <a:r>
              <a:rPr lang="de-DE" sz="36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Emmausmahl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971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201136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63" indent="-4763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Schrift ist die Grundlage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(Jesaja 55,11; Römer 10,17; 1. Johannes 5,13)</a:t>
            </a:r>
          </a:p>
          <a:p>
            <a:pPr marL="4763" lvl="0" indent="-4763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</a:t>
            </a:r>
            <a:r>
              <a:rPr lang="de-DE" b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Echte, bleibende Freude wird durch die Wahrheit der Schrift entflammt!</a:t>
            </a:r>
            <a:endParaRPr lang="de-DE" b="1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die Wahrheit in dein Leben tritt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83199E-8B87-45F2-B028-98E46E79E24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35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Brennende Herzen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17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41938-5E2E-57DE-3122-104F1966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A75C634-45C8-BC7F-3693-253D240C814F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9C6E14-AE02-1DB3-AF28-F7B9FC08302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5933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+mj-ea"/>
                <a:cs typeface="+mj-cs"/>
              </a:rPr>
              <a:t>Wenn die Wahrheit in dein Leben tritt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C847F4C-8CF8-AF2B-1C34-EEB26FA79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9138"/>
            <a:ext cx="8525933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Lukas 24,13-35</a:t>
            </a:r>
          </a:p>
        </p:txBody>
      </p:sp>
      <p:pic>
        <p:nvPicPr>
          <p:cNvPr id="12" name="Picture 4" descr="logo">
            <a:extLst>
              <a:ext uri="{FF2B5EF4-FFF2-40B4-BE49-F238E27FC236}">
                <a16:creationId xmlns:a16="http://schemas.microsoft.com/office/drawing/2014/main" id="{C87454FB-895B-E7D3-3AC6-F64AD4DF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32D4AFD-D0C4-9DB7-530E-1B4E03179EC0}"/>
              </a:ext>
            </a:extLst>
          </p:cNvPr>
          <p:cNvSpPr/>
          <p:nvPr/>
        </p:nvSpPr>
        <p:spPr>
          <a:xfrm>
            <a:off x="457200" y="3246260"/>
            <a:ext cx="1132027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Niedergeschlagene Herzen (Verse 13-21)</a:t>
            </a:r>
          </a:p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Erkennende Herzen (Verse 22-27)</a:t>
            </a:r>
          </a:p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Brennende Herzen (Verse 28-35)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</a:tabLst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Drei Akte, wenn die Wahrheit in dein Leben tritt, damit du im Glauben Feuer und Flamme für Jesus bist.</a:t>
            </a:r>
          </a:p>
        </p:txBody>
      </p:sp>
    </p:spTree>
    <p:extLst>
      <p:ext uri="{BB962C8B-B14F-4D97-AF65-F5344CB8AC3E}">
        <p14:creationId xmlns:p14="http://schemas.microsoft.com/office/powerpoint/2010/main" val="29940998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Breitbild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Lukas 24,13-35: Wenn die Wahrheit in dein Leben tritt</dc:title>
  <dc:creator>Sascha Kriegler</dc:creator>
  <cp:lastModifiedBy>Sascha Kriegler</cp:lastModifiedBy>
  <cp:revision>51</cp:revision>
  <dcterms:created xsi:type="dcterms:W3CDTF">2015-12-06T14:34:46Z</dcterms:created>
  <dcterms:modified xsi:type="dcterms:W3CDTF">2026-04-05T06:33:14Z</dcterms:modified>
</cp:coreProperties>
</file>