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8"/>
  </p:notesMasterIdLst>
  <p:sldIdLst>
    <p:sldId id="585" r:id="rId2"/>
    <p:sldId id="700" r:id="rId3"/>
    <p:sldId id="885" r:id="rId4"/>
    <p:sldId id="899" r:id="rId5"/>
    <p:sldId id="900" r:id="rId6"/>
    <p:sldId id="901" r:id="rId7"/>
    <p:sldId id="902" r:id="rId8"/>
    <p:sldId id="904" r:id="rId9"/>
    <p:sldId id="905" r:id="rId10"/>
    <p:sldId id="906" r:id="rId11"/>
    <p:sldId id="907" r:id="rId12"/>
    <p:sldId id="908" r:id="rId13"/>
    <p:sldId id="909" r:id="rId14"/>
    <p:sldId id="910" r:id="rId15"/>
    <p:sldId id="911" r:id="rId16"/>
    <p:sldId id="912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00FF00"/>
    <a:srgbClr val="FF0000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82" autoAdjust="0"/>
    <p:restoredTop sz="94667" autoAdjust="0"/>
  </p:normalViewPr>
  <p:slideViewPr>
    <p:cSldViewPr snapToGrid="0">
      <p:cViewPr varScale="1">
        <p:scale>
          <a:sx n="143" d="100"/>
          <a:sy n="143" d="100"/>
        </p:scale>
        <p:origin x="144" y="3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0F090-7E74-4FFD-BE36-E9B69AED82C3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64BAB-5BA2-4FE7-B15A-FCB7F3CF80A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0919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A41F3-FDDC-51D3-78E6-20EC3E701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91C94FA-8F13-7A8E-0BC1-0305B61673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52C78D6-E505-5266-84AD-48C3EB2595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7A923B-42CA-F045-E82D-51A97B182F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50029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91C73-A4F1-D7AB-CA6B-FC8338678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32E78B2-E8D2-8B41-0747-D932001D8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095C172-8C93-485C-8F34-54315DED13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8EF2B6A-B3D2-4C29-F462-5DE15091D9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0929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D499B-8950-9584-1A29-B2DC36BD6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FBA4BC2-C075-AEE0-6BC6-6859783DAD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6F8E1D9-A387-02F1-CB28-B958063854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4C3721B-49D6-D11F-FF34-F77D43228A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76360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00158-0B31-B843-E5EC-5295FD937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1258633-00ED-B38A-FD6F-F4630B37A1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5DCF4E3-43CB-C3DB-6AAA-C549E577D2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F8CA20-546B-AD47-A7E1-05E323FBE3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52565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8F99A-CD97-6F18-CC89-277471B57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38721ED-419D-2B14-A477-BA5E081ADC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F47333E-3EAF-5D78-DEA5-1F55FEFE73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AACA40-0D97-102F-8D33-0260DA292D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3789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E7506-FC49-2005-91EC-BC064340F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C23E535-0C2B-EB4F-EAF0-737269A0A9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E65BDD4-F9CF-0A65-3121-6B454CC489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8E07255-B9DB-0B8F-0DF1-532F0B8816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9111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C434-6ACD-FC99-A5FE-D19C29114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524E9DD-4306-6A57-A2D2-D88744DB33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005EE21-76C7-9A79-9746-94C8D5CDD0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C8FFFB-D2BA-DAEE-88DB-11B5699444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8224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BEB45-FF17-CC76-4F65-0B2C30BDF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E2429EF-D4F0-0B28-FF71-1F5DA94AA9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D771DDD-EC57-0669-1298-E7F664BA0A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148F0E3-BD75-CB07-2BB2-FE4E847A5D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864BAB-5BA2-4FE7-B15A-FCB7F3CF80AF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9347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E0C6C-80BF-3DA7-CF48-92A25D8AC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734CE5D-E658-181B-DF71-0EC241CFB0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79DF4D5-4709-70E1-A228-CF4E9FC1D1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815DAB0-1B41-365B-DC26-A0340123EC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864BAB-5BA2-4FE7-B15A-FCB7F3CF80AF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467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B80D3-CD12-BCD0-63DC-FB90D291F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739F092-47B9-932D-AFC2-BD69A262D3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F8A45EE-BDD7-1FFC-188D-C405F40064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FCB7026-4CD8-EB08-C5BF-49F5D610A3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80158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B4679-994D-7422-4799-8365EE5E3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7E5EF9B-85DB-283D-C995-8F0246A0C9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7A08522-CDFA-FC59-FF8D-3CC59D4A01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279BF80-D3E4-58E5-5FEC-8754272F45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7881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68BC5-553B-D7F5-3CD3-4A06997A0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2F644EA-1152-9528-76BE-E6ADAD9E2F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DE8A82B-7F44-3B2A-AC69-C709E8BF8B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F6CE855-B672-1C19-F78A-0D9F2841ED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89271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56667-3DD0-F669-3D2C-54EA2DB51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4423F12-60A4-1E57-27ED-183EDCDA91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164B5C7-A508-D1F9-89FD-C09C5F1CAC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580F726-0788-07EC-15DD-FCCBA42C20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463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1495932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67047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504315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1727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148803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24734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4320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12909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458274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89784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655982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8052-0DDC-454C-BFA8-EE9E5D62F210}" type="datetimeFigureOut">
              <a:rPr lang="de-DE" smtClean="0"/>
              <a:t>21.12.2025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459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FA509D64-B823-47C6-AE2F-D6A36D660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830022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2E0C2-25FF-E45A-426A-190C6A07E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8428A7A5-09F1-934E-EBE4-BD3CCD617C77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75F5E8CA-ACB2-0370-BA68-0B1591205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C87E307F-03D8-393F-8E7F-20A9BCF01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CD0ACBC-8D6A-D4B5-ADCD-AF28DE3BFAB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Durchdringe Jesu Gesinnung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22FEBB-D6D2-A94E-8776-845F067B4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b) Opferbereit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6380AF2-023C-E023-9073-C26A497071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" y="2820825"/>
            <a:ext cx="11958251" cy="121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5622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5D10B-6672-FB5C-9393-C1EE19603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F00ED14E-C52A-C2FF-851E-2C645337D6CE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273E511F-A98B-2981-D1B9-628B15748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BC51CFF8-995B-6271-013C-D6B566FB4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EBACEA74-7C40-7047-9E22-5E494390552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Durchdringe Jesu Gesinnung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F6F18FB-01C8-5356-3CCF-52FE2200F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c) Dienstbereit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Weihnachten war nur der Anfang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(Markus 10,45)</a:t>
            </a:r>
          </a:p>
        </p:txBody>
      </p:sp>
    </p:spTree>
    <p:extLst>
      <p:ext uri="{BB962C8B-B14F-4D97-AF65-F5344CB8AC3E}">
        <p14:creationId xmlns:p14="http://schemas.microsoft.com/office/powerpoint/2010/main" val="35370412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6A3AF-D7E9-B62F-7E27-C278F0C54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A95DF512-A26F-9924-C3F9-6967F8F5C21C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E93ABD2B-7700-32A1-2191-A426981B1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6AB88BDE-65AE-FDD8-0346-C1C044278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85727B1A-D6C1-DF77-5A74-CA4C8BBF309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Durchdringe Jesu Gesinnung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3A969A7-3A34-AE26-0808-4A252C7AC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d) Gehorsam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wurde ganz abhängig vom Vater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(Jo</a:t>
            </a:r>
            <a:r>
              <a:rPr lang="sv-S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hannes 4,34; 5,19.30; 6,38.57; 4,31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wurde gehorsam bis zum Tod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Petrus 2,23; Apostelgeschichte 2,23)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5890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ADA9B-2C2F-6A29-9796-4D9011E0D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041F8A12-E8FF-C950-B64F-CC1C3DAECE9D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BF9A83A9-F1FA-E394-6EA9-E9E1822BF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DB4E8BCF-104E-0FC0-3ABF-B267D279D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B5A8B6FF-46BA-CEBD-27AF-DE491DB192DE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Trage Jesu Gesinnung in dir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C7E1035-C6F5-6259-062A-A9E9422FA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Habe dieses Mindset / diese Gesinnung / dieses Denken / diese Einstellung / diese Haltung Jesu!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Menschliche Demut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Bewusstsein über die eigene Bedeutungslosigkeit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(Hiob 40,4)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Gefühl des moralischen Versagens und Sündhaftigkeit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(Jesaja 6,5; Lukas 18,13)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Theozentrische Denkweise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(Hiob 42,2)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Aus der Einstellung folgt die Handlung!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3675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3ECBA-D519-A4C5-DB1C-0C209F44C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603F819E-5A29-20B0-4D28-ACBE73911739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F63D055A-6568-0B81-6EF4-4096E8168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02B9BF4D-80B4-1022-BF1A-F401B2F25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121F9B39-177F-158A-9159-59FCB710B5E3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Trage Jesu Gesinnung in dir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96128C1-CFC3-AB8E-A569-56D2B650F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Fördere Demut in deinem Leben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Verstehe mehr von Gottes Herrlichkeit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(Hiob 42)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Denke über den Ernst des Todes und die Ewigkeit nach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Vergiss dich jeden Tag mehr und diene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Rufe dir täglich Sprüche 16,18 in Erinnerung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068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089F2-1E12-35B4-F95D-4E2C483A4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6455E108-39A0-06FF-7AA4-90A9FD22FE46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8F64E044-8A21-2EB3-8343-90A757DC0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7DA40A9F-2E97-599E-6ECA-4F0BFB7C8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12A0A7BC-F5D9-FF5F-D934-E25E28EA8BD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Trage Jesu Gesinnung in dir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010AADA-95B2-EFDD-58F4-1DB136793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Folge dem Befehl Gottes zur Demut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(Römer 12,3; Epheser 4,2; Kolosser 3,12; Jakobus 4,10; 1. Petrus 3,8; 5,5-6; vgl. Sprüche 16,19)</a:t>
            </a: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 indem du Jesus nachahmst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Ohne Selbstsucht und Ehrsucht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(Römer 12,16; Philipper 2,2-4)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Ohne Großtuerei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(1. Korinther 13,4)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Ohne Arroganz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(Sprüche 30,5-6; 1. Korinther 15,9)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Ohne herablassend oder streitsüchtig zu sein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(1. Petrus 3,8-9)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>
                    <a:lumMod val="95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Ohne eigensinnig oder stur zu sein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(Philipper 2,3-4)</a:t>
            </a:r>
          </a:p>
        </p:txBody>
      </p:sp>
    </p:spTree>
    <p:extLst>
      <p:ext uri="{BB962C8B-B14F-4D97-AF65-F5344CB8AC3E}">
        <p14:creationId xmlns:p14="http://schemas.microsoft.com/office/powerpoint/2010/main" val="4244534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CDA71-61A5-5294-CC4F-DDA42E01E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C2969B9E-DE20-2AED-32BD-E8596244595C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58576FF-63FE-4ECC-F538-6C5D258103B6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+mj-ea"/>
                <a:cs typeface="+mj-cs"/>
              </a:rPr>
              <a:t>Das weihnachtliche Mindset Jesu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60000"/>
                  <a:lumOff val="40000"/>
                </a:srgbClr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+mj-ea"/>
              <a:cs typeface="+mj-cs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E521B53B-BC1D-FADC-24C3-D6D4677AB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4EEFCEAC-DB19-2AD8-8AD1-057FFD15E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+mn-ea"/>
                <a:cs typeface="Arial" charset="0"/>
              </a:rPr>
              <a:t>Philipper 2,5-8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13C654DF-2A06-1778-743B-04BB3854FC80}"/>
              </a:ext>
            </a:extLst>
          </p:cNvPr>
          <p:cNvSpPr/>
          <p:nvPr/>
        </p:nvSpPr>
        <p:spPr>
          <a:xfrm>
            <a:off x="457200" y="3246260"/>
            <a:ext cx="11320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marR="0" lvl="0" indent="-7143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714375" algn="l"/>
              </a:tabLst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Durchdringe Jesu Gesinnung (Verse 6-8)</a:t>
            </a:r>
          </a:p>
          <a:p>
            <a:pPr marL="714375" marR="0" lvl="0" indent="-7143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714375" algn="l"/>
              </a:tabLst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Trage Jesu Gesinnung in dir (Vers 5)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  <a:defRPr/>
            </a:pPr>
            <a:endParaRPr kumimoji="0" lang="de-DE" sz="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  <a:defRPr/>
            </a:pPr>
            <a:endParaRPr kumimoji="0" lang="de-DE" sz="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338" algn="l"/>
              </a:tabLst>
              <a:defRPr/>
            </a:pPr>
            <a:r>
              <a:rPr kumimoji="0" lang="de-DE" sz="28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Zwei Aspekte über das weihnachtliche Mindset Jesu, damit du es durchdringst und in dir trägst.</a:t>
            </a:r>
          </a:p>
        </p:txBody>
      </p:sp>
    </p:spTree>
    <p:extLst>
      <p:ext uri="{BB962C8B-B14F-4D97-AF65-F5344CB8AC3E}">
        <p14:creationId xmlns:p14="http://schemas.microsoft.com/office/powerpoint/2010/main" val="137079047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Das weihnachtliche Mindset Jesu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CB64CCA8-1375-4D87-BCE6-1D824757A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A8B458F8-3602-4898-BE61-0B2AF11AE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Philipper 2,5-8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A326F71-41C5-403C-B067-45190D54D33B}"/>
              </a:ext>
            </a:extLst>
          </p:cNvPr>
          <p:cNvSpPr/>
          <p:nvPr/>
        </p:nvSpPr>
        <p:spPr>
          <a:xfrm>
            <a:off x="457200" y="3246260"/>
            <a:ext cx="11320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Durchdringe Jesu Gesinnung (Verse 6-8)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Trage Jesu Gesinnung in dir (Vers 5)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541338" algn="l"/>
              </a:tabLst>
            </a:pPr>
            <a:r>
              <a:rPr lang="de-DE" sz="28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Zwei Aspekte über das weihnachtliche Mindset Jesu, damit du es durchdringst und in dir trägst.</a:t>
            </a:r>
          </a:p>
        </p:txBody>
      </p:sp>
    </p:spTree>
    <p:extLst>
      <p:ext uri="{BB962C8B-B14F-4D97-AF65-F5344CB8AC3E}">
        <p14:creationId xmlns:p14="http://schemas.microsoft.com/office/powerpoint/2010/main" val="41639403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88F3A-1BAC-B32E-FE69-4AD015F11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BB907886-C635-FB40-1D90-D8C9DD30B56E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3C348180-8124-DE42-6190-375C77B6B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791C1766-B1C1-1534-34BD-829035712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2C6862C-BA4C-88DC-98F0-59BDE75CE5E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Durchdringe Jesu Gesinnung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51533D3-67AB-DF20-0824-4A8A2F70E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a) Selbstlos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Es ist ein gleichbleibendes, unverändertes, dauerhaftes seiend, d.h. Christus blieb ganz Gott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Jesaja 9,6; Johannes 1,1-3; 20,28; Römer 9,5; Titus 2,13; 2. Petrus 1,1)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4FE1822A-AB11-B370-0DB8-CD93C758FCE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69731"/>
          <a:stretch>
            <a:fillRect/>
          </a:stretch>
        </p:blipFill>
        <p:spPr>
          <a:xfrm>
            <a:off x="548846" y="2600325"/>
            <a:ext cx="2552700" cy="162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2064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4F5DB-AFAA-1468-D2A3-51F60D019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63D3EDEB-1BC5-C7E9-7877-47FD5E7B7BE8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DAFB85DC-1D0F-B2ED-4ABF-15D061645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A26C576D-EB2E-53C8-93CC-6A5658852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93BFF607-A708-0AF9-8183-934B6B9503A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Durchdringe Jesu Gesinnung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BB52AB9-4234-6221-B78D-5351EEDAE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a) Selbstlos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Christus blieb in der Gestalt Gottes (sein Wesen, seine Person, seine Identität), gab aber seine Stellung „Gott gleich zu sein“ im Sinne seiner göttlichen Privilegien, auf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2571E9C-9E1B-C8C8-8150-D18B22BB9C4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15663"/>
          <a:stretch>
            <a:fillRect/>
          </a:stretch>
        </p:blipFill>
        <p:spPr>
          <a:xfrm>
            <a:off x="548846" y="2600325"/>
            <a:ext cx="7112343" cy="162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0056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97FFC-B7E5-8C45-0F35-62FFF61F2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C16B5AA6-2115-8647-AF1B-3B8878F31D55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279A53EA-CF89-2412-F6CE-2894A4234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7DA9AA46-E2F8-3865-5709-E9E7B9ACC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1A05C24B-09F3-F9BC-515D-B1C78AC17CA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Durchdringe Jesu Gesinnung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60EF533-CABB-733C-DFE3-1AB4F3535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b) Opferbereit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machte sich selbst zu nichts, in Bezug auf seine Gott-gleichen Privilegien und Herrlichkeiten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Er entäußerte sich nicht von etwas, sondern er entäußerte sich selbst!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Gott bleibt Gott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(Psalm 102,28; Hebräer 13,8)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6DE8DEE-B172-7191-C3EE-FBECF4A1B2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846" y="2600325"/>
            <a:ext cx="8433246" cy="162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7307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8B0A2-5808-8AF6-ACD0-199B196F2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DB7782B2-B0D8-E3AB-8C94-690904872149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F6566379-5D8E-BD98-48BA-F27C85406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 ESSENCE" panose="02000000000000000000" pitchFamily="2" charset="0"/>
                <a:ea typeface="+mn-ea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A2B6B009-12C1-FEC5-6D48-7AEB1686E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2695DBAB-EA38-11DB-BD99-C9E20F7638D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/>
                <a:uLnTx/>
                <a:uFillTx/>
                <a:latin typeface="AR ESSENCE" panose="02000000000000000000" pitchFamily="2" charset="0"/>
                <a:ea typeface="+mj-ea"/>
                <a:cs typeface="+mj-cs"/>
              </a:rPr>
              <a:t>1. Durchdringe Jesu Gesinnung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9385F5-61BB-0272-3AC4-D7748210C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9138" algn="l"/>
              </a:tabLst>
              <a:defRPr/>
            </a:pPr>
            <a:r>
              <a:rPr kumimoji="0" lang="de-DE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+mn-cs"/>
              </a:rPr>
              <a:t>b) Opferbereit</a:t>
            </a:r>
          </a:p>
          <a:p>
            <a:pPr marL="11113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Athanasius (298-373), der Heilige der Sturheit: Christus ist Gott</a:t>
            </a:r>
          </a:p>
          <a:p>
            <a:pPr marL="11113" indent="0" algn="r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Arius (260-327): Christus sei nur geschaffenes Wesen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9138" algn="l"/>
              </a:tabLst>
              <a:defRPr/>
            </a:pPr>
            <a:endParaRPr kumimoji="0" lang="de-DE" sz="3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1C8FBFB-DF66-639E-BF24-9A6A9F81C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186" y="3211209"/>
            <a:ext cx="1854090" cy="248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E1107807-32CA-8127-601C-0CE5833BB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089" y="3702879"/>
            <a:ext cx="1982884" cy="2560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113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14DC1-600A-D8F9-812A-5473B0445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766E20D2-D336-EB45-3A81-7C0FB82A455F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8091A7F8-1075-3EDD-C2DA-62ABBF523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 ESSENCE" panose="02000000000000000000" pitchFamily="2" charset="0"/>
                <a:ea typeface="+mn-ea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9065D67F-C979-5FE0-B1D3-D995227AE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01561D76-D389-ECAA-F23E-308E8C07E3A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/>
                <a:uLnTx/>
                <a:uFillTx/>
                <a:latin typeface="AR ESSENCE" panose="02000000000000000000" pitchFamily="2" charset="0"/>
                <a:ea typeface="+mj-ea"/>
                <a:cs typeface="+mj-cs"/>
              </a:rPr>
              <a:t>1. Durchdringe Jesu Gesinnung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F2D169D-0EA4-DC24-1E27-A2D9F33FF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9138" algn="l"/>
              </a:tabLst>
              <a:defRPr/>
            </a:pPr>
            <a:r>
              <a:rPr kumimoji="0" lang="de-DE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+mn-cs"/>
              </a:rPr>
              <a:t>b) Opferbereit</a:t>
            </a:r>
          </a:p>
          <a:p>
            <a:pPr marL="11113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prstClr val="white"/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11113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Das Konzil von Nicäa (325 n. Chr.)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Drei Hauptpositionen</a:t>
            </a:r>
          </a:p>
          <a:p>
            <a:pPr marL="1116013" lvl="1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Hetero-</a:t>
            </a:r>
            <a:r>
              <a:rPr lang="de-DE" kern="0" dirty="0" err="1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ousios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: Von anderer Substanz (Arius)</a:t>
            </a:r>
          </a:p>
          <a:p>
            <a:pPr marL="1116013" lvl="1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Homo-</a:t>
            </a:r>
            <a:r>
              <a:rPr lang="de-DE" kern="0" dirty="0" err="1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ousios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: Von gleicher Substanz (Athanasius)</a:t>
            </a:r>
          </a:p>
          <a:p>
            <a:pPr marL="1116013" lvl="1" indent="-339725">
              <a:tabLst>
                <a:tab pos="719138" algn="l"/>
              </a:tabLst>
              <a:defRPr/>
            </a:pPr>
            <a:r>
              <a:rPr lang="de-DE" kern="0" dirty="0" err="1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Homoi-ousios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: Von ähnlicher Substanz (Arius später)</a:t>
            </a:r>
          </a:p>
          <a:p>
            <a:pPr marL="715963" indent="-3397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Ergebnisse: Christus ist von gleicher Substanz wie der Vater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8B493F60-00A3-F573-17D7-0AC4270404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0287" y="3200018"/>
            <a:ext cx="1479514" cy="2051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4781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75CDD-BA99-8B36-6855-3F895560B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7A3C5AC4-CE79-A8F2-9AF1-B274599ABEE0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20C9F682-5CB4-8A54-A168-DE8F19FD7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DB9EDDEF-2907-3385-4467-A97653534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EADAC849-B877-C1A7-0990-3D8B838AD1B2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Durchdringe Jesu Gesinnung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466BFCB-EC68-6190-A392-19C15F0C3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b) Opferbereit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Selbstentäußerung ist Christi Selbsterniedrigung (Demütigung) zum Menschen, ohne aufzuhören, Gott zu sein.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Er hat sich nicht einfach als Knecht ausgegeben, sondern er war wesensmäßig und wahrhaftig Knecht, sowohl innerlich als äußerlich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F72FA7F-67B8-0253-B7DF-8EB33A7CD2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846" y="2601740"/>
            <a:ext cx="11595713" cy="162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6578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3B6D3-2912-4434-F7AD-9BF9691F8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DAF3221B-7278-6DA1-3FEF-C81B33465F02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046B64FE-BBED-3085-3F7C-E0B8EBE55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Das weihnachtliche Mindset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AE44C3BC-2D43-26F9-9986-83F64B8C0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4D5CDC97-D179-48DD-252D-A813CA811ED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Durchdringe Jesu Gesinnung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88332E7-DF51-A9FC-3FA7-19AC54A94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b) Opferbereit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„Gleich geworden ist“ meint spricht von vergleichbarer Art / Sache, die das Ergebnis eines Angleichungsprozesses zeigt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Christus ist ganz in menschliches Wesen eingegangen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DDBC164-B08B-23EA-8496-ADCE849B96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846" y="2601739"/>
            <a:ext cx="7887112" cy="162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2319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715</Words>
  <Application>Microsoft Office PowerPoint</Application>
  <PresentationFormat>Breitbild</PresentationFormat>
  <Paragraphs>116</Paragraphs>
  <Slides>16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1" baseType="lpstr">
      <vt:lpstr>AR ESSENCE</vt:lpstr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Philipper 2,5-8: Das weihnachtliche Mindset Jesu</dc:title>
  <dc:creator>Sascha Kriegler</dc:creator>
  <cp:lastModifiedBy>Sascha Kriegler</cp:lastModifiedBy>
  <cp:revision>630</cp:revision>
  <dcterms:created xsi:type="dcterms:W3CDTF">2015-12-06T14:34:46Z</dcterms:created>
  <dcterms:modified xsi:type="dcterms:W3CDTF">2025-12-21T07:35:01Z</dcterms:modified>
</cp:coreProperties>
</file>